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89" r:id="rId6"/>
    <p:sldId id="384" r:id="rId7"/>
    <p:sldId id="317" r:id="rId8"/>
    <p:sldId id="279" r:id="rId9"/>
    <p:sldId id="406" r:id="rId10"/>
    <p:sldId id="392" r:id="rId11"/>
    <p:sldId id="270" r:id="rId12"/>
    <p:sldId id="398" r:id="rId13"/>
    <p:sldId id="399" r:id="rId14"/>
    <p:sldId id="400" r:id="rId15"/>
    <p:sldId id="401" r:id="rId16"/>
    <p:sldId id="402" r:id="rId17"/>
    <p:sldId id="403" r:id="rId18"/>
    <p:sldId id="404" r:id="rId19"/>
    <p:sldId id="281" r:id="rId20"/>
    <p:sldId id="405" r:id="rId21"/>
    <p:sldId id="395" r:id="rId22"/>
    <p:sldId id="394" r:id="rId23"/>
    <p:sldId id="396" r:id="rId24"/>
    <p:sldId id="397" r:id="rId25"/>
    <p:sldId id="39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675D87-465A-4394-8654-F458AA7957C4}" v="407" dt="2023-07-23T09:57:30.283"/>
    <p1510:client id="{67254CE4-3C9A-82C9-7DA6-7BF94C040AC2}" v="107" dt="2023-07-24T01:22:58.345"/>
    <p1510:client id="{97B0CC0D-55A3-7979-818B-14BFA3CA97F8}" v="274" dt="2023-07-23T17:35:14.602"/>
    <p1510:client id="{9E14CB5F-3115-487F-3D34-C558A66D9955}" v="478" dt="2023-07-23T08:45:54.5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3725" autoAdjust="0"/>
  </p:normalViewPr>
  <p:slideViewPr>
    <p:cSldViewPr snapToGrid="0">
      <p:cViewPr>
        <p:scale>
          <a:sx n="100" d="100"/>
          <a:sy n="100" d="100"/>
        </p:scale>
        <p:origin x="-562" y="-52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78669E-3B21-415C-80F2-6602D6CB664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B822A7-9F7C-4114-9650-339290C67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595959"/>
              </a:solidFill>
              <a:latin typeface="Arial"/>
              <a:cs typeface="Arial"/>
            </a:rPr>
            <a:t>• Development of a residual EEG model for EEG signal classification</a:t>
          </a:r>
          <a:endParaRPr lang="en-US"/>
        </a:p>
      </dgm:t>
    </dgm:pt>
    <dgm:pt modelId="{A6E53DD0-FE75-4911-A489-B4B98FEB2302}" type="parTrans" cxnId="{8AD36F81-E24D-4160-91E2-56FCAA0D2289}">
      <dgm:prSet/>
      <dgm:spPr/>
      <dgm:t>
        <a:bodyPr/>
        <a:lstStyle/>
        <a:p>
          <a:endParaRPr lang="en-US"/>
        </a:p>
      </dgm:t>
    </dgm:pt>
    <dgm:pt modelId="{55803A42-FEC0-46CE-8EDD-4E1B8E33A560}" type="sibTrans" cxnId="{8AD36F81-E24D-4160-91E2-56FCAA0D2289}">
      <dgm:prSet/>
      <dgm:spPr/>
      <dgm:t>
        <a:bodyPr/>
        <a:lstStyle/>
        <a:p>
          <a:endParaRPr lang="en-US"/>
        </a:p>
      </dgm:t>
    </dgm:pt>
    <dgm:pt modelId="{108291F8-E7B6-46D0-9F3D-C02E68DF89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595959"/>
              </a:solidFill>
              <a:latin typeface="Arial"/>
              <a:cs typeface="Arial"/>
            </a:rPr>
            <a:t>• Training and evaluation of over 400 models</a:t>
          </a:r>
          <a:endParaRPr lang="en-US"/>
        </a:p>
      </dgm:t>
    </dgm:pt>
    <dgm:pt modelId="{63EEF5D6-483C-4932-8290-D0589FB94160}" type="parTrans" cxnId="{45A62AB8-1940-4562-B716-31DD0B516152}">
      <dgm:prSet/>
      <dgm:spPr/>
      <dgm:t>
        <a:bodyPr/>
        <a:lstStyle/>
        <a:p>
          <a:endParaRPr lang="en-US"/>
        </a:p>
      </dgm:t>
    </dgm:pt>
    <dgm:pt modelId="{79625ACC-4B84-4145-A73C-2FEA28A29697}" type="sibTrans" cxnId="{45A62AB8-1940-4562-B716-31DD0B516152}">
      <dgm:prSet/>
      <dgm:spPr/>
      <dgm:t>
        <a:bodyPr/>
        <a:lstStyle/>
        <a:p>
          <a:endParaRPr lang="en-US"/>
        </a:p>
      </dgm:t>
    </dgm:pt>
    <dgm:pt modelId="{6B11EAD3-5AB0-4D28-8240-85CD54AF7D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rgbClr val="595959"/>
              </a:solidFill>
              <a:latin typeface="Arial"/>
              <a:cs typeface="Arial"/>
            </a:rPr>
            <a:t>• Use of metrics such as accuracy, precision, recall, and F1 score for assessment</a:t>
          </a:r>
          <a:endParaRPr lang="en-US" dirty="0"/>
        </a:p>
      </dgm:t>
    </dgm:pt>
    <dgm:pt modelId="{9749EE91-ADB3-4AB7-908C-D53A196A1D7C}" type="parTrans" cxnId="{6B9A3980-7B6A-464F-B899-898282AD80C7}">
      <dgm:prSet/>
      <dgm:spPr/>
      <dgm:t>
        <a:bodyPr/>
        <a:lstStyle/>
        <a:p>
          <a:endParaRPr lang="en-US"/>
        </a:p>
      </dgm:t>
    </dgm:pt>
    <dgm:pt modelId="{39C5D071-9BD8-4B41-B2DC-FE2534FBEA66}" type="sibTrans" cxnId="{6B9A3980-7B6A-464F-B899-898282AD80C7}">
      <dgm:prSet/>
      <dgm:spPr/>
      <dgm:t>
        <a:bodyPr/>
        <a:lstStyle/>
        <a:p>
          <a:endParaRPr lang="en-US"/>
        </a:p>
      </dgm:t>
    </dgm:pt>
    <dgm:pt modelId="{88DC2463-16E7-440A-9441-18E20509AEF5}" type="pres">
      <dgm:prSet presAssocID="{8E78669E-3B21-415C-80F2-6602D6CB6649}" presName="root" presStyleCnt="0">
        <dgm:presLayoutVars>
          <dgm:dir/>
          <dgm:resizeHandles val="exact"/>
        </dgm:presLayoutVars>
      </dgm:prSet>
      <dgm:spPr/>
    </dgm:pt>
    <dgm:pt modelId="{BEFC11DB-B0AF-4D64-B601-C0412B3677A1}" type="pres">
      <dgm:prSet presAssocID="{0EB822A7-9F7C-4114-9650-339290C674D6}" presName="compNode" presStyleCnt="0"/>
      <dgm:spPr/>
    </dgm:pt>
    <dgm:pt modelId="{17EAF702-6997-4D3C-932D-ABBE554A457E}" type="pres">
      <dgm:prSet presAssocID="{0EB822A7-9F7C-4114-9650-339290C674D6}" presName="bgRect" presStyleLbl="bgShp" presStyleIdx="0" presStyleCnt="3"/>
      <dgm:spPr/>
    </dgm:pt>
    <dgm:pt modelId="{5ED62F63-AFA9-4326-9D92-45A6DBA243B5}" type="pres">
      <dgm:prSet presAssocID="{0EB822A7-9F7C-4114-9650-339290C674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A09BEB0-2128-42C1-BD7E-F38D7E615E0C}" type="pres">
      <dgm:prSet presAssocID="{0EB822A7-9F7C-4114-9650-339290C674D6}" presName="spaceRect" presStyleCnt="0"/>
      <dgm:spPr/>
    </dgm:pt>
    <dgm:pt modelId="{3F289313-2DB3-4ED0-B48C-293352904E82}" type="pres">
      <dgm:prSet presAssocID="{0EB822A7-9F7C-4114-9650-339290C674D6}" presName="parTx" presStyleLbl="revTx" presStyleIdx="0" presStyleCnt="3">
        <dgm:presLayoutVars>
          <dgm:chMax val="0"/>
          <dgm:chPref val="0"/>
        </dgm:presLayoutVars>
      </dgm:prSet>
      <dgm:spPr/>
    </dgm:pt>
    <dgm:pt modelId="{6C490557-83A5-470E-A333-B8FE68E24E2E}" type="pres">
      <dgm:prSet presAssocID="{55803A42-FEC0-46CE-8EDD-4E1B8E33A560}" presName="sibTrans" presStyleCnt="0"/>
      <dgm:spPr/>
    </dgm:pt>
    <dgm:pt modelId="{023CCEF9-9672-45A4-8982-E76E048E6CB0}" type="pres">
      <dgm:prSet presAssocID="{108291F8-E7B6-46D0-9F3D-C02E68DF8970}" presName="compNode" presStyleCnt="0"/>
      <dgm:spPr/>
    </dgm:pt>
    <dgm:pt modelId="{1FA55251-C829-4EC3-8344-824F40623DA0}" type="pres">
      <dgm:prSet presAssocID="{108291F8-E7B6-46D0-9F3D-C02E68DF8970}" presName="bgRect" presStyleLbl="bgShp" presStyleIdx="1" presStyleCnt="3"/>
      <dgm:spPr/>
    </dgm:pt>
    <dgm:pt modelId="{04FE246B-A4D5-4C0A-8320-D381C67C1152}" type="pres">
      <dgm:prSet presAssocID="{108291F8-E7B6-46D0-9F3D-C02E68DF89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F1778FC0-AC37-4D36-B3C1-8FFE64CC68EE}" type="pres">
      <dgm:prSet presAssocID="{108291F8-E7B6-46D0-9F3D-C02E68DF8970}" presName="spaceRect" presStyleCnt="0"/>
      <dgm:spPr/>
    </dgm:pt>
    <dgm:pt modelId="{81FEBB39-F834-494B-A5C2-7159AD178ECB}" type="pres">
      <dgm:prSet presAssocID="{108291F8-E7B6-46D0-9F3D-C02E68DF8970}" presName="parTx" presStyleLbl="revTx" presStyleIdx="1" presStyleCnt="3">
        <dgm:presLayoutVars>
          <dgm:chMax val="0"/>
          <dgm:chPref val="0"/>
        </dgm:presLayoutVars>
      </dgm:prSet>
      <dgm:spPr/>
    </dgm:pt>
    <dgm:pt modelId="{10C032B2-87CA-46E9-AA9E-17F91F4713A5}" type="pres">
      <dgm:prSet presAssocID="{79625ACC-4B84-4145-A73C-2FEA28A29697}" presName="sibTrans" presStyleCnt="0"/>
      <dgm:spPr/>
    </dgm:pt>
    <dgm:pt modelId="{8C0E0F31-12D7-47FE-9114-6DD875DE8C5F}" type="pres">
      <dgm:prSet presAssocID="{6B11EAD3-5AB0-4D28-8240-85CD54AF7D64}" presName="compNode" presStyleCnt="0"/>
      <dgm:spPr/>
    </dgm:pt>
    <dgm:pt modelId="{57360601-500C-48A8-B292-BFBBFBF37C9A}" type="pres">
      <dgm:prSet presAssocID="{6B11EAD3-5AB0-4D28-8240-85CD54AF7D64}" presName="bgRect" presStyleLbl="bgShp" presStyleIdx="2" presStyleCnt="3"/>
      <dgm:spPr/>
    </dgm:pt>
    <dgm:pt modelId="{4BB58D08-C442-4CCD-A964-5CA6FDDDA11B}" type="pres">
      <dgm:prSet presAssocID="{6B11EAD3-5AB0-4D28-8240-85CD54AF7D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D235BB3-29DB-407F-B326-DBFE4CE0D1EE}" type="pres">
      <dgm:prSet presAssocID="{6B11EAD3-5AB0-4D28-8240-85CD54AF7D64}" presName="spaceRect" presStyleCnt="0"/>
      <dgm:spPr/>
    </dgm:pt>
    <dgm:pt modelId="{688FA7BB-34D8-4EA5-BDFB-78DAD5279F78}" type="pres">
      <dgm:prSet presAssocID="{6B11EAD3-5AB0-4D28-8240-85CD54AF7D6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4E74B0B-9629-4E09-A11A-788C08E8EC9B}" type="presOf" srcId="{6B11EAD3-5AB0-4D28-8240-85CD54AF7D64}" destId="{688FA7BB-34D8-4EA5-BDFB-78DAD5279F78}" srcOrd="0" destOrd="0" presId="urn:microsoft.com/office/officeart/2018/2/layout/IconVerticalSolidList"/>
    <dgm:cxn modelId="{D7437452-F73C-45E7-BDED-F593512E9A71}" type="presOf" srcId="{8E78669E-3B21-415C-80F2-6602D6CB6649}" destId="{88DC2463-16E7-440A-9441-18E20509AEF5}" srcOrd="0" destOrd="0" presId="urn:microsoft.com/office/officeart/2018/2/layout/IconVerticalSolidList"/>
    <dgm:cxn modelId="{6B9A3980-7B6A-464F-B899-898282AD80C7}" srcId="{8E78669E-3B21-415C-80F2-6602D6CB6649}" destId="{6B11EAD3-5AB0-4D28-8240-85CD54AF7D64}" srcOrd="2" destOrd="0" parTransId="{9749EE91-ADB3-4AB7-908C-D53A196A1D7C}" sibTransId="{39C5D071-9BD8-4B41-B2DC-FE2534FBEA66}"/>
    <dgm:cxn modelId="{8AD36F81-E24D-4160-91E2-56FCAA0D2289}" srcId="{8E78669E-3B21-415C-80F2-6602D6CB6649}" destId="{0EB822A7-9F7C-4114-9650-339290C674D6}" srcOrd="0" destOrd="0" parTransId="{A6E53DD0-FE75-4911-A489-B4B98FEB2302}" sibTransId="{55803A42-FEC0-46CE-8EDD-4E1B8E33A560}"/>
    <dgm:cxn modelId="{049F35AF-622E-493E-B768-DD2146DAE80B}" type="presOf" srcId="{0EB822A7-9F7C-4114-9650-339290C674D6}" destId="{3F289313-2DB3-4ED0-B48C-293352904E82}" srcOrd="0" destOrd="0" presId="urn:microsoft.com/office/officeart/2018/2/layout/IconVerticalSolidList"/>
    <dgm:cxn modelId="{45A62AB8-1940-4562-B716-31DD0B516152}" srcId="{8E78669E-3B21-415C-80F2-6602D6CB6649}" destId="{108291F8-E7B6-46D0-9F3D-C02E68DF8970}" srcOrd="1" destOrd="0" parTransId="{63EEF5D6-483C-4932-8290-D0589FB94160}" sibTransId="{79625ACC-4B84-4145-A73C-2FEA28A29697}"/>
    <dgm:cxn modelId="{8B7A62D5-2A73-4465-8D25-E405DE7BF94F}" type="presOf" srcId="{108291F8-E7B6-46D0-9F3D-C02E68DF8970}" destId="{81FEBB39-F834-494B-A5C2-7159AD178ECB}" srcOrd="0" destOrd="0" presId="urn:microsoft.com/office/officeart/2018/2/layout/IconVerticalSolidList"/>
    <dgm:cxn modelId="{3D49C0D2-BFF5-4098-884D-47C33907EFEE}" type="presParOf" srcId="{88DC2463-16E7-440A-9441-18E20509AEF5}" destId="{BEFC11DB-B0AF-4D64-B601-C0412B3677A1}" srcOrd="0" destOrd="0" presId="urn:microsoft.com/office/officeart/2018/2/layout/IconVerticalSolidList"/>
    <dgm:cxn modelId="{98306265-9349-4851-B152-28DFFE996A20}" type="presParOf" srcId="{BEFC11DB-B0AF-4D64-B601-C0412B3677A1}" destId="{17EAF702-6997-4D3C-932D-ABBE554A457E}" srcOrd="0" destOrd="0" presId="urn:microsoft.com/office/officeart/2018/2/layout/IconVerticalSolidList"/>
    <dgm:cxn modelId="{7CFFFBFF-E6DE-4097-8187-09C7173E3758}" type="presParOf" srcId="{BEFC11DB-B0AF-4D64-B601-C0412B3677A1}" destId="{5ED62F63-AFA9-4326-9D92-45A6DBA243B5}" srcOrd="1" destOrd="0" presId="urn:microsoft.com/office/officeart/2018/2/layout/IconVerticalSolidList"/>
    <dgm:cxn modelId="{9EC6E4D9-538D-44C0-B890-3FA1DE31140A}" type="presParOf" srcId="{BEFC11DB-B0AF-4D64-B601-C0412B3677A1}" destId="{8A09BEB0-2128-42C1-BD7E-F38D7E615E0C}" srcOrd="2" destOrd="0" presId="urn:microsoft.com/office/officeart/2018/2/layout/IconVerticalSolidList"/>
    <dgm:cxn modelId="{C075F7F7-5034-4751-851E-209082924AE5}" type="presParOf" srcId="{BEFC11DB-B0AF-4D64-B601-C0412B3677A1}" destId="{3F289313-2DB3-4ED0-B48C-293352904E82}" srcOrd="3" destOrd="0" presId="urn:microsoft.com/office/officeart/2018/2/layout/IconVerticalSolidList"/>
    <dgm:cxn modelId="{F1B8C285-12E8-4084-9A4D-161A8A7CF244}" type="presParOf" srcId="{88DC2463-16E7-440A-9441-18E20509AEF5}" destId="{6C490557-83A5-470E-A333-B8FE68E24E2E}" srcOrd="1" destOrd="0" presId="urn:microsoft.com/office/officeart/2018/2/layout/IconVerticalSolidList"/>
    <dgm:cxn modelId="{88E7166D-77AF-438E-A5CC-246831AB1077}" type="presParOf" srcId="{88DC2463-16E7-440A-9441-18E20509AEF5}" destId="{023CCEF9-9672-45A4-8982-E76E048E6CB0}" srcOrd="2" destOrd="0" presId="urn:microsoft.com/office/officeart/2018/2/layout/IconVerticalSolidList"/>
    <dgm:cxn modelId="{DD22EB85-A53B-47B9-8D74-80C1A08120A6}" type="presParOf" srcId="{023CCEF9-9672-45A4-8982-E76E048E6CB0}" destId="{1FA55251-C829-4EC3-8344-824F40623DA0}" srcOrd="0" destOrd="0" presId="urn:microsoft.com/office/officeart/2018/2/layout/IconVerticalSolidList"/>
    <dgm:cxn modelId="{C732B314-1935-465C-BB13-A0783C0D1542}" type="presParOf" srcId="{023CCEF9-9672-45A4-8982-E76E048E6CB0}" destId="{04FE246B-A4D5-4C0A-8320-D381C67C1152}" srcOrd="1" destOrd="0" presId="urn:microsoft.com/office/officeart/2018/2/layout/IconVerticalSolidList"/>
    <dgm:cxn modelId="{64674B62-95F1-4E72-8723-7EA8A67EC26B}" type="presParOf" srcId="{023CCEF9-9672-45A4-8982-E76E048E6CB0}" destId="{F1778FC0-AC37-4D36-B3C1-8FFE64CC68EE}" srcOrd="2" destOrd="0" presId="urn:microsoft.com/office/officeart/2018/2/layout/IconVerticalSolidList"/>
    <dgm:cxn modelId="{09037E05-7AE2-4DF0-9D27-66FDCE04892C}" type="presParOf" srcId="{023CCEF9-9672-45A4-8982-E76E048E6CB0}" destId="{81FEBB39-F834-494B-A5C2-7159AD178ECB}" srcOrd="3" destOrd="0" presId="urn:microsoft.com/office/officeart/2018/2/layout/IconVerticalSolidList"/>
    <dgm:cxn modelId="{3A24A52F-CB0D-40C7-BC24-DFAB00448B7D}" type="presParOf" srcId="{88DC2463-16E7-440A-9441-18E20509AEF5}" destId="{10C032B2-87CA-46E9-AA9E-17F91F4713A5}" srcOrd="3" destOrd="0" presId="urn:microsoft.com/office/officeart/2018/2/layout/IconVerticalSolidList"/>
    <dgm:cxn modelId="{C60AF06B-08D7-4E76-B0C9-EEFAAB1027D0}" type="presParOf" srcId="{88DC2463-16E7-440A-9441-18E20509AEF5}" destId="{8C0E0F31-12D7-47FE-9114-6DD875DE8C5F}" srcOrd="4" destOrd="0" presId="urn:microsoft.com/office/officeart/2018/2/layout/IconVerticalSolidList"/>
    <dgm:cxn modelId="{391FD5FA-5E1F-453A-BE2B-F6AFE0EFF30E}" type="presParOf" srcId="{8C0E0F31-12D7-47FE-9114-6DD875DE8C5F}" destId="{57360601-500C-48A8-B292-BFBBFBF37C9A}" srcOrd="0" destOrd="0" presId="urn:microsoft.com/office/officeart/2018/2/layout/IconVerticalSolidList"/>
    <dgm:cxn modelId="{F5BAE651-63D5-4699-9870-6EF6BBE95710}" type="presParOf" srcId="{8C0E0F31-12D7-47FE-9114-6DD875DE8C5F}" destId="{4BB58D08-C442-4CCD-A964-5CA6FDDDA11B}" srcOrd="1" destOrd="0" presId="urn:microsoft.com/office/officeart/2018/2/layout/IconVerticalSolidList"/>
    <dgm:cxn modelId="{9210BAF3-B1D6-4CA0-B8A8-A4EEDC48E4D5}" type="presParOf" srcId="{8C0E0F31-12D7-47FE-9114-6DD875DE8C5F}" destId="{5D235BB3-29DB-407F-B326-DBFE4CE0D1EE}" srcOrd="2" destOrd="0" presId="urn:microsoft.com/office/officeart/2018/2/layout/IconVerticalSolidList"/>
    <dgm:cxn modelId="{19C00BDA-1321-467E-A3B4-3F6C596B3469}" type="presParOf" srcId="{8C0E0F31-12D7-47FE-9114-6DD875DE8C5F}" destId="{688FA7BB-34D8-4EA5-BDFB-78DAD5279F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78669E-3B21-415C-80F2-6602D6CB664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B822A7-9F7C-4114-9650-339290C674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595959"/>
              </a:solidFill>
              <a:latin typeface="Arial"/>
              <a:cs typeface="Arial"/>
            </a:rPr>
            <a:t>• Iterative process starting with a simple artificial neural network (ANN)</a:t>
          </a:r>
          <a:endParaRPr lang="en-US"/>
        </a:p>
      </dgm:t>
    </dgm:pt>
    <dgm:pt modelId="{A6E53DD0-FE75-4911-A489-B4B98FEB2302}" type="parTrans" cxnId="{8AD36F81-E24D-4160-91E2-56FCAA0D2289}">
      <dgm:prSet/>
      <dgm:spPr/>
      <dgm:t>
        <a:bodyPr/>
        <a:lstStyle/>
        <a:p>
          <a:endParaRPr lang="en-US"/>
        </a:p>
      </dgm:t>
    </dgm:pt>
    <dgm:pt modelId="{55803A42-FEC0-46CE-8EDD-4E1B8E33A560}" type="sibTrans" cxnId="{8AD36F81-E24D-4160-91E2-56FCAA0D2289}">
      <dgm:prSet/>
      <dgm:spPr/>
      <dgm:t>
        <a:bodyPr/>
        <a:lstStyle/>
        <a:p>
          <a:endParaRPr lang="en-US"/>
        </a:p>
      </dgm:t>
    </dgm:pt>
    <dgm:pt modelId="{108291F8-E7B6-46D0-9F3D-C02E68DF89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595959"/>
              </a:solidFill>
              <a:latin typeface="Arial"/>
              <a:cs typeface="Arial"/>
            </a:rPr>
            <a:t>• Experimentation with different activation functions, learning rates, and regularization</a:t>
          </a:r>
          <a:endParaRPr lang="en-US"/>
        </a:p>
      </dgm:t>
    </dgm:pt>
    <dgm:pt modelId="{63EEF5D6-483C-4932-8290-D0589FB94160}" type="parTrans" cxnId="{45A62AB8-1940-4562-B716-31DD0B516152}">
      <dgm:prSet/>
      <dgm:spPr/>
      <dgm:t>
        <a:bodyPr/>
        <a:lstStyle/>
        <a:p>
          <a:endParaRPr lang="en-US"/>
        </a:p>
      </dgm:t>
    </dgm:pt>
    <dgm:pt modelId="{79625ACC-4B84-4145-A73C-2FEA28A29697}" type="sibTrans" cxnId="{45A62AB8-1940-4562-B716-31DD0B516152}">
      <dgm:prSet/>
      <dgm:spPr/>
      <dgm:t>
        <a:bodyPr/>
        <a:lstStyle/>
        <a:p>
          <a:endParaRPr lang="en-US"/>
        </a:p>
      </dgm:t>
    </dgm:pt>
    <dgm:pt modelId="{6B11EAD3-5AB0-4D28-8240-85CD54AF7D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rgbClr val="595959"/>
              </a:solidFill>
              <a:latin typeface="Arial"/>
              <a:cs typeface="Arial"/>
            </a:rPr>
            <a:t>• Comprehensive exploration of different model configurations and training techniques</a:t>
          </a:r>
          <a:endParaRPr lang="en-US"/>
        </a:p>
      </dgm:t>
    </dgm:pt>
    <dgm:pt modelId="{9749EE91-ADB3-4AB7-908C-D53A196A1D7C}" type="parTrans" cxnId="{6B9A3980-7B6A-464F-B899-898282AD80C7}">
      <dgm:prSet/>
      <dgm:spPr/>
      <dgm:t>
        <a:bodyPr/>
        <a:lstStyle/>
        <a:p>
          <a:endParaRPr lang="en-US"/>
        </a:p>
      </dgm:t>
    </dgm:pt>
    <dgm:pt modelId="{39C5D071-9BD8-4B41-B2DC-FE2534FBEA66}" type="sibTrans" cxnId="{6B9A3980-7B6A-464F-B899-898282AD80C7}">
      <dgm:prSet/>
      <dgm:spPr/>
      <dgm:t>
        <a:bodyPr/>
        <a:lstStyle/>
        <a:p>
          <a:endParaRPr lang="en-US"/>
        </a:p>
      </dgm:t>
    </dgm:pt>
    <dgm:pt modelId="{88DC2463-16E7-440A-9441-18E20509AEF5}" type="pres">
      <dgm:prSet presAssocID="{8E78669E-3B21-415C-80F2-6602D6CB6649}" presName="root" presStyleCnt="0">
        <dgm:presLayoutVars>
          <dgm:dir/>
          <dgm:resizeHandles val="exact"/>
        </dgm:presLayoutVars>
      </dgm:prSet>
      <dgm:spPr/>
    </dgm:pt>
    <dgm:pt modelId="{BEFC11DB-B0AF-4D64-B601-C0412B3677A1}" type="pres">
      <dgm:prSet presAssocID="{0EB822A7-9F7C-4114-9650-339290C674D6}" presName="compNode" presStyleCnt="0"/>
      <dgm:spPr/>
    </dgm:pt>
    <dgm:pt modelId="{17EAF702-6997-4D3C-932D-ABBE554A457E}" type="pres">
      <dgm:prSet presAssocID="{0EB822A7-9F7C-4114-9650-339290C674D6}" presName="bgRect" presStyleLbl="bgShp" presStyleIdx="0" presStyleCnt="3"/>
      <dgm:spPr/>
    </dgm:pt>
    <dgm:pt modelId="{5ED62F63-AFA9-4326-9D92-45A6DBA243B5}" type="pres">
      <dgm:prSet presAssocID="{0EB822A7-9F7C-4114-9650-339290C674D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8A09BEB0-2128-42C1-BD7E-F38D7E615E0C}" type="pres">
      <dgm:prSet presAssocID="{0EB822A7-9F7C-4114-9650-339290C674D6}" presName="spaceRect" presStyleCnt="0"/>
      <dgm:spPr/>
    </dgm:pt>
    <dgm:pt modelId="{3F289313-2DB3-4ED0-B48C-293352904E82}" type="pres">
      <dgm:prSet presAssocID="{0EB822A7-9F7C-4114-9650-339290C674D6}" presName="parTx" presStyleLbl="revTx" presStyleIdx="0" presStyleCnt="3">
        <dgm:presLayoutVars>
          <dgm:chMax val="0"/>
          <dgm:chPref val="0"/>
        </dgm:presLayoutVars>
      </dgm:prSet>
      <dgm:spPr/>
    </dgm:pt>
    <dgm:pt modelId="{6C490557-83A5-470E-A333-B8FE68E24E2E}" type="pres">
      <dgm:prSet presAssocID="{55803A42-FEC0-46CE-8EDD-4E1B8E33A560}" presName="sibTrans" presStyleCnt="0"/>
      <dgm:spPr/>
    </dgm:pt>
    <dgm:pt modelId="{023CCEF9-9672-45A4-8982-E76E048E6CB0}" type="pres">
      <dgm:prSet presAssocID="{108291F8-E7B6-46D0-9F3D-C02E68DF8970}" presName="compNode" presStyleCnt="0"/>
      <dgm:spPr/>
    </dgm:pt>
    <dgm:pt modelId="{1FA55251-C829-4EC3-8344-824F40623DA0}" type="pres">
      <dgm:prSet presAssocID="{108291F8-E7B6-46D0-9F3D-C02E68DF8970}" presName="bgRect" presStyleLbl="bgShp" presStyleIdx="1" presStyleCnt="3"/>
      <dgm:spPr/>
    </dgm:pt>
    <dgm:pt modelId="{04FE246B-A4D5-4C0A-8320-D381C67C1152}" type="pres">
      <dgm:prSet presAssocID="{108291F8-E7B6-46D0-9F3D-C02E68DF897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F1778FC0-AC37-4D36-B3C1-8FFE64CC68EE}" type="pres">
      <dgm:prSet presAssocID="{108291F8-E7B6-46D0-9F3D-C02E68DF8970}" presName="spaceRect" presStyleCnt="0"/>
      <dgm:spPr/>
    </dgm:pt>
    <dgm:pt modelId="{81FEBB39-F834-494B-A5C2-7159AD178ECB}" type="pres">
      <dgm:prSet presAssocID="{108291F8-E7B6-46D0-9F3D-C02E68DF8970}" presName="parTx" presStyleLbl="revTx" presStyleIdx="1" presStyleCnt="3">
        <dgm:presLayoutVars>
          <dgm:chMax val="0"/>
          <dgm:chPref val="0"/>
        </dgm:presLayoutVars>
      </dgm:prSet>
      <dgm:spPr/>
    </dgm:pt>
    <dgm:pt modelId="{10C032B2-87CA-46E9-AA9E-17F91F4713A5}" type="pres">
      <dgm:prSet presAssocID="{79625ACC-4B84-4145-A73C-2FEA28A29697}" presName="sibTrans" presStyleCnt="0"/>
      <dgm:spPr/>
    </dgm:pt>
    <dgm:pt modelId="{8C0E0F31-12D7-47FE-9114-6DD875DE8C5F}" type="pres">
      <dgm:prSet presAssocID="{6B11EAD3-5AB0-4D28-8240-85CD54AF7D64}" presName="compNode" presStyleCnt="0"/>
      <dgm:spPr/>
    </dgm:pt>
    <dgm:pt modelId="{57360601-500C-48A8-B292-BFBBFBF37C9A}" type="pres">
      <dgm:prSet presAssocID="{6B11EAD3-5AB0-4D28-8240-85CD54AF7D64}" presName="bgRect" presStyleLbl="bgShp" presStyleIdx="2" presStyleCnt="3"/>
      <dgm:spPr/>
    </dgm:pt>
    <dgm:pt modelId="{4BB58D08-C442-4CCD-A964-5CA6FDDDA11B}" type="pres">
      <dgm:prSet presAssocID="{6B11EAD3-5AB0-4D28-8240-85CD54AF7D6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D235BB3-29DB-407F-B326-DBFE4CE0D1EE}" type="pres">
      <dgm:prSet presAssocID="{6B11EAD3-5AB0-4D28-8240-85CD54AF7D64}" presName="spaceRect" presStyleCnt="0"/>
      <dgm:spPr/>
    </dgm:pt>
    <dgm:pt modelId="{688FA7BB-34D8-4EA5-BDFB-78DAD5279F78}" type="pres">
      <dgm:prSet presAssocID="{6B11EAD3-5AB0-4D28-8240-85CD54AF7D6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A830368-3724-4251-93B1-2B44C02F8970}" type="presOf" srcId="{6B11EAD3-5AB0-4D28-8240-85CD54AF7D64}" destId="{688FA7BB-34D8-4EA5-BDFB-78DAD5279F78}" srcOrd="0" destOrd="0" presId="urn:microsoft.com/office/officeart/2018/2/layout/IconVerticalSolidList"/>
    <dgm:cxn modelId="{D7437452-F73C-45E7-BDED-F593512E9A71}" type="presOf" srcId="{8E78669E-3B21-415C-80F2-6602D6CB6649}" destId="{88DC2463-16E7-440A-9441-18E20509AEF5}" srcOrd="0" destOrd="0" presId="urn:microsoft.com/office/officeart/2018/2/layout/IconVerticalSolidList"/>
    <dgm:cxn modelId="{6B9A3980-7B6A-464F-B899-898282AD80C7}" srcId="{8E78669E-3B21-415C-80F2-6602D6CB6649}" destId="{6B11EAD3-5AB0-4D28-8240-85CD54AF7D64}" srcOrd="2" destOrd="0" parTransId="{9749EE91-ADB3-4AB7-908C-D53A196A1D7C}" sibTransId="{39C5D071-9BD8-4B41-B2DC-FE2534FBEA66}"/>
    <dgm:cxn modelId="{8AD36F81-E24D-4160-91E2-56FCAA0D2289}" srcId="{8E78669E-3B21-415C-80F2-6602D6CB6649}" destId="{0EB822A7-9F7C-4114-9650-339290C674D6}" srcOrd="0" destOrd="0" parTransId="{A6E53DD0-FE75-4911-A489-B4B98FEB2302}" sibTransId="{55803A42-FEC0-46CE-8EDD-4E1B8E33A560}"/>
    <dgm:cxn modelId="{45A62AB8-1940-4562-B716-31DD0B516152}" srcId="{8E78669E-3B21-415C-80F2-6602D6CB6649}" destId="{108291F8-E7B6-46D0-9F3D-C02E68DF8970}" srcOrd="1" destOrd="0" parTransId="{63EEF5D6-483C-4932-8290-D0589FB94160}" sibTransId="{79625ACC-4B84-4145-A73C-2FEA28A29697}"/>
    <dgm:cxn modelId="{2F06D2E1-CC4A-4CF9-B0D7-3B8E98ECEC03}" type="presOf" srcId="{108291F8-E7B6-46D0-9F3D-C02E68DF8970}" destId="{81FEBB39-F834-494B-A5C2-7159AD178ECB}" srcOrd="0" destOrd="0" presId="urn:microsoft.com/office/officeart/2018/2/layout/IconVerticalSolidList"/>
    <dgm:cxn modelId="{A1A41FE2-D0BD-47D1-8C11-D83ECBBB79DA}" type="presOf" srcId="{0EB822A7-9F7C-4114-9650-339290C674D6}" destId="{3F289313-2DB3-4ED0-B48C-293352904E82}" srcOrd="0" destOrd="0" presId="urn:microsoft.com/office/officeart/2018/2/layout/IconVerticalSolidList"/>
    <dgm:cxn modelId="{3CFBCC52-E419-42A4-8BC1-06ECBDFDF2D0}" type="presParOf" srcId="{88DC2463-16E7-440A-9441-18E20509AEF5}" destId="{BEFC11DB-B0AF-4D64-B601-C0412B3677A1}" srcOrd="0" destOrd="0" presId="urn:microsoft.com/office/officeart/2018/2/layout/IconVerticalSolidList"/>
    <dgm:cxn modelId="{F51BC954-D85B-4F7F-9D70-DB5186EF7DDA}" type="presParOf" srcId="{BEFC11DB-B0AF-4D64-B601-C0412B3677A1}" destId="{17EAF702-6997-4D3C-932D-ABBE554A457E}" srcOrd="0" destOrd="0" presId="urn:microsoft.com/office/officeart/2018/2/layout/IconVerticalSolidList"/>
    <dgm:cxn modelId="{30EC5D84-8824-4F95-84A2-23DAF689E1DC}" type="presParOf" srcId="{BEFC11DB-B0AF-4D64-B601-C0412B3677A1}" destId="{5ED62F63-AFA9-4326-9D92-45A6DBA243B5}" srcOrd="1" destOrd="0" presId="urn:microsoft.com/office/officeart/2018/2/layout/IconVerticalSolidList"/>
    <dgm:cxn modelId="{4CEB7C65-00CE-4927-9491-5E81A591F0A2}" type="presParOf" srcId="{BEFC11DB-B0AF-4D64-B601-C0412B3677A1}" destId="{8A09BEB0-2128-42C1-BD7E-F38D7E615E0C}" srcOrd="2" destOrd="0" presId="urn:microsoft.com/office/officeart/2018/2/layout/IconVerticalSolidList"/>
    <dgm:cxn modelId="{C77EA3B8-AEBA-4AD7-B71B-C5636A831B17}" type="presParOf" srcId="{BEFC11DB-B0AF-4D64-B601-C0412B3677A1}" destId="{3F289313-2DB3-4ED0-B48C-293352904E82}" srcOrd="3" destOrd="0" presId="urn:microsoft.com/office/officeart/2018/2/layout/IconVerticalSolidList"/>
    <dgm:cxn modelId="{63CA078D-F302-4D48-8E3B-E98E3F94C09D}" type="presParOf" srcId="{88DC2463-16E7-440A-9441-18E20509AEF5}" destId="{6C490557-83A5-470E-A333-B8FE68E24E2E}" srcOrd="1" destOrd="0" presId="urn:microsoft.com/office/officeart/2018/2/layout/IconVerticalSolidList"/>
    <dgm:cxn modelId="{5CD045FE-AA7F-450E-A261-9E3759FCB490}" type="presParOf" srcId="{88DC2463-16E7-440A-9441-18E20509AEF5}" destId="{023CCEF9-9672-45A4-8982-E76E048E6CB0}" srcOrd="2" destOrd="0" presId="urn:microsoft.com/office/officeart/2018/2/layout/IconVerticalSolidList"/>
    <dgm:cxn modelId="{FFACB10E-A914-49EB-98FC-5104B5BE1AAC}" type="presParOf" srcId="{023CCEF9-9672-45A4-8982-E76E048E6CB0}" destId="{1FA55251-C829-4EC3-8344-824F40623DA0}" srcOrd="0" destOrd="0" presId="urn:microsoft.com/office/officeart/2018/2/layout/IconVerticalSolidList"/>
    <dgm:cxn modelId="{73E6FC32-9076-4242-BF02-5F771191C31E}" type="presParOf" srcId="{023CCEF9-9672-45A4-8982-E76E048E6CB0}" destId="{04FE246B-A4D5-4C0A-8320-D381C67C1152}" srcOrd="1" destOrd="0" presId="urn:microsoft.com/office/officeart/2018/2/layout/IconVerticalSolidList"/>
    <dgm:cxn modelId="{9347E6D8-1E81-4C94-9F2D-6ADA4E485D3A}" type="presParOf" srcId="{023CCEF9-9672-45A4-8982-E76E048E6CB0}" destId="{F1778FC0-AC37-4D36-B3C1-8FFE64CC68EE}" srcOrd="2" destOrd="0" presId="urn:microsoft.com/office/officeart/2018/2/layout/IconVerticalSolidList"/>
    <dgm:cxn modelId="{FC551C35-5732-4210-B4CE-2135866141D9}" type="presParOf" srcId="{023CCEF9-9672-45A4-8982-E76E048E6CB0}" destId="{81FEBB39-F834-494B-A5C2-7159AD178ECB}" srcOrd="3" destOrd="0" presId="urn:microsoft.com/office/officeart/2018/2/layout/IconVerticalSolidList"/>
    <dgm:cxn modelId="{5245FAA7-39A1-4225-94E8-18F2A7A5AF66}" type="presParOf" srcId="{88DC2463-16E7-440A-9441-18E20509AEF5}" destId="{10C032B2-87CA-46E9-AA9E-17F91F4713A5}" srcOrd="3" destOrd="0" presId="urn:microsoft.com/office/officeart/2018/2/layout/IconVerticalSolidList"/>
    <dgm:cxn modelId="{EA7E2770-72E3-4DEC-9323-159DE0A45B31}" type="presParOf" srcId="{88DC2463-16E7-440A-9441-18E20509AEF5}" destId="{8C0E0F31-12D7-47FE-9114-6DD875DE8C5F}" srcOrd="4" destOrd="0" presId="urn:microsoft.com/office/officeart/2018/2/layout/IconVerticalSolidList"/>
    <dgm:cxn modelId="{406937B8-BEBF-4637-A82F-E968E40B85A1}" type="presParOf" srcId="{8C0E0F31-12D7-47FE-9114-6DD875DE8C5F}" destId="{57360601-500C-48A8-B292-BFBBFBF37C9A}" srcOrd="0" destOrd="0" presId="urn:microsoft.com/office/officeart/2018/2/layout/IconVerticalSolidList"/>
    <dgm:cxn modelId="{AC155500-2E5B-433D-A50F-C36D28C3BE0D}" type="presParOf" srcId="{8C0E0F31-12D7-47FE-9114-6DD875DE8C5F}" destId="{4BB58D08-C442-4CCD-A964-5CA6FDDDA11B}" srcOrd="1" destOrd="0" presId="urn:microsoft.com/office/officeart/2018/2/layout/IconVerticalSolidList"/>
    <dgm:cxn modelId="{5C81A630-5197-4F0A-BE2E-6E551F331AD0}" type="presParOf" srcId="{8C0E0F31-12D7-47FE-9114-6DD875DE8C5F}" destId="{5D235BB3-29DB-407F-B326-DBFE4CE0D1EE}" srcOrd="2" destOrd="0" presId="urn:microsoft.com/office/officeart/2018/2/layout/IconVerticalSolidList"/>
    <dgm:cxn modelId="{A9E76BE6-9903-42B5-ABF2-C32A297B0A6B}" type="presParOf" srcId="{8C0E0F31-12D7-47FE-9114-6DD875DE8C5F}" destId="{688FA7BB-34D8-4EA5-BDFB-78DAD5279F7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B40506-3068-47FC-8341-B4DE03D45A9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4FD9E2-D3B6-4515-88FE-10D22E54A07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Artificial Neural Network(ANN)</a:t>
          </a:r>
        </a:p>
      </dgm:t>
    </dgm:pt>
    <dgm:pt modelId="{331DD893-B59F-4D23-9D53-0AF6F93E5E7C}" type="parTrans" cxnId="{31FD4CE9-2735-4768-A2B7-4C36BEF20B62}">
      <dgm:prSet/>
      <dgm:spPr/>
      <dgm:t>
        <a:bodyPr/>
        <a:lstStyle/>
        <a:p>
          <a:endParaRPr lang="en-US"/>
        </a:p>
      </dgm:t>
    </dgm:pt>
    <dgm:pt modelId="{6ACA2939-E01F-472A-BE26-958545174647}" type="sibTrans" cxnId="{31FD4CE9-2735-4768-A2B7-4C36BEF20B62}">
      <dgm:prSet/>
      <dgm:spPr/>
      <dgm:t>
        <a:bodyPr/>
        <a:lstStyle/>
        <a:p>
          <a:endParaRPr lang="en-US"/>
        </a:p>
      </dgm:t>
    </dgm:pt>
    <dgm:pt modelId="{CD57E791-B3EA-459A-A91D-35DB0BAAEE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Convolutional Neural Network(CNN) (Conv1d)</a:t>
          </a:r>
        </a:p>
      </dgm:t>
    </dgm:pt>
    <dgm:pt modelId="{94AFF722-9D37-4741-80A0-BEFD154DBE76}" type="parTrans" cxnId="{D7EA29DA-6CEE-4281-B40D-8665A6A8D85B}">
      <dgm:prSet/>
      <dgm:spPr/>
      <dgm:t>
        <a:bodyPr/>
        <a:lstStyle/>
        <a:p>
          <a:endParaRPr lang="en-US"/>
        </a:p>
      </dgm:t>
    </dgm:pt>
    <dgm:pt modelId="{86A2F6F8-0364-4848-985D-ABA16C4B2492}" type="sibTrans" cxnId="{D7EA29DA-6CEE-4281-B40D-8665A6A8D85B}">
      <dgm:prSet/>
      <dgm:spPr/>
      <dgm:t>
        <a:bodyPr/>
        <a:lstStyle/>
        <a:p>
          <a:endParaRPr lang="en-US"/>
        </a:p>
      </dgm:t>
    </dgm:pt>
    <dgm:pt modelId="{19D68AD2-EDC6-43DC-8BFA-DB7DB21B96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Recurrent Neural Network(RNN) and it’s different types (LSTM, </a:t>
          </a:r>
          <a:r>
            <a:rPr lang="en-US" dirty="0">
              <a:latin typeface="Walbaum Display"/>
            </a:rPr>
            <a:t>GRU</a:t>
          </a:r>
          <a:r>
            <a:rPr lang="en-US" dirty="0"/>
            <a:t>)</a:t>
          </a:r>
        </a:p>
      </dgm:t>
    </dgm:pt>
    <dgm:pt modelId="{6FC148D6-4878-444C-BEC6-6D018AB305E1}" type="parTrans" cxnId="{D51F8C5C-FAB0-4538-A299-C3967627444E}">
      <dgm:prSet/>
      <dgm:spPr/>
      <dgm:t>
        <a:bodyPr/>
        <a:lstStyle/>
        <a:p>
          <a:endParaRPr lang="en-US"/>
        </a:p>
      </dgm:t>
    </dgm:pt>
    <dgm:pt modelId="{2DBEC658-5735-40AF-955B-62B5949DD53D}" type="sibTrans" cxnId="{D51F8C5C-FAB0-4538-A299-C3967627444E}">
      <dgm:prSet/>
      <dgm:spPr/>
      <dgm:t>
        <a:bodyPr/>
        <a:lstStyle/>
        <a:p>
          <a:endParaRPr lang="en-US"/>
        </a:p>
      </dgm:t>
    </dgm:pt>
    <dgm:pt modelId="{E4E62A37-AFB7-4CBF-82D3-227A64CA5CB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With Different Number of layers, units, kernel size, filter sizes</a:t>
          </a:r>
        </a:p>
      </dgm:t>
    </dgm:pt>
    <dgm:pt modelId="{ED1D9AAA-84C9-4D58-960E-4D521E069868}" type="parTrans" cxnId="{7289422B-3592-46A9-8D95-70496741D822}">
      <dgm:prSet/>
      <dgm:spPr/>
      <dgm:t>
        <a:bodyPr/>
        <a:lstStyle/>
        <a:p>
          <a:endParaRPr lang="en-US"/>
        </a:p>
      </dgm:t>
    </dgm:pt>
    <dgm:pt modelId="{80789165-2BAD-47B5-9B70-036474C6FCC6}" type="sibTrans" cxnId="{7289422B-3592-46A9-8D95-70496741D822}">
      <dgm:prSet/>
      <dgm:spPr/>
      <dgm:t>
        <a:bodyPr/>
        <a:lstStyle/>
        <a:p>
          <a:endParaRPr lang="en-US"/>
        </a:p>
      </dgm:t>
    </dgm:pt>
    <dgm:pt modelId="{F58AA0B3-8D5F-4BCF-B49A-BAE95F05A7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With well-known image classification techniques such as residual connection, hourglass technique</a:t>
          </a:r>
        </a:p>
      </dgm:t>
    </dgm:pt>
    <dgm:pt modelId="{3F8D6223-5306-41AB-B2B8-7C26ADF95C99}" type="parTrans" cxnId="{B01FA25C-7543-4694-8CA4-7BD81A29B3D2}">
      <dgm:prSet/>
      <dgm:spPr/>
      <dgm:t>
        <a:bodyPr/>
        <a:lstStyle/>
        <a:p>
          <a:endParaRPr lang="en-US"/>
        </a:p>
      </dgm:t>
    </dgm:pt>
    <dgm:pt modelId="{C5E3E698-8679-4AC9-B979-2423D9016B79}" type="sibTrans" cxnId="{B01FA25C-7543-4694-8CA4-7BD81A29B3D2}">
      <dgm:prSet/>
      <dgm:spPr/>
      <dgm:t>
        <a:bodyPr/>
        <a:lstStyle/>
        <a:p>
          <a:endParaRPr lang="en-US"/>
        </a:p>
      </dgm:t>
    </dgm:pt>
    <dgm:pt modelId="{1D6E6C63-F659-4780-A4B3-BB4A92FA169A}" type="pres">
      <dgm:prSet presAssocID="{69B40506-3068-47FC-8341-B4DE03D45A9C}" presName="root" presStyleCnt="0">
        <dgm:presLayoutVars>
          <dgm:dir/>
          <dgm:resizeHandles val="exact"/>
        </dgm:presLayoutVars>
      </dgm:prSet>
      <dgm:spPr/>
    </dgm:pt>
    <dgm:pt modelId="{F466D8B7-3E8A-4F49-867F-1060668E985A}" type="pres">
      <dgm:prSet presAssocID="{924FD9E2-D3B6-4515-88FE-10D22E54A07A}" presName="compNode" presStyleCnt="0"/>
      <dgm:spPr/>
    </dgm:pt>
    <dgm:pt modelId="{254F9C44-EDD2-44F2-90DB-C0FAA68D7589}" type="pres">
      <dgm:prSet presAssocID="{924FD9E2-D3B6-4515-88FE-10D22E54A07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698DD8D5-371D-4085-9432-B98FF85A2B72}" type="pres">
      <dgm:prSet presAssocID="{924FD9E2-D3B6-4515-88FE-10D22E54A07A}" presName="spaceRect" presStyleCnt="0"/>
      <dgm:spPr/>
    </dgm:pt>
    <dgm:pt modelId="{BCB5DB49-4DE3-436B-B02C-12BC42E720C2}" type="pres">
      <dgm:prSet presAssocID="{924FD9E2-D3B6-4515-88FE-10D22E54A07A}" presName="textRect" presStyleLbl="revTx" presStyleIdx="0" presStyleCnt="5">
        <dgm:presLayoutVars>
          <dgm:chMax val="1"/>
          <dgm:chPref val="1"/>
        </dgm:presLayoutVars>
      </dgm:prSet>
      <dgm:spPr/>
    </dgm:pt>
    <dgm:pt modelId="{4792B047-EBFA-48A4-9BDE-6B746D3C9291}" type="pres">
      <dgm:prSet presAssocID="{6ACA2939-E01F-472A-BE26-958545174647}" presName="sibTrans" presStyleCnt="0"/>
      <dgm:spPr/>
    </dgm:pt>
    <dgm:pt modelId="{FB89DC54-9C53-4F35-94B6-CBD9F047F5EF}" type="pres">
      <dgm:prSet presAssocID="{CD57E791-B3EA-459A-A91D-35DB0BAAEEEA}" presName="compNode" presStyleCnt="0"/>
      <dgm:spPr/>
    </dgm:pt>
    <dgm:pt modelId="{996B9351-EBDE-4CCA-9080-6E8F758F89F1}" type="pres">
      <dgm:prSet presAssocID="{CD57E791-B3EA-459A-A91D-35DB0BAAEEE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79473D43-9810-40F5-82BB-85A248EC1835}" type="pres">
      <dgm:prSet presAssocID="{CD57E791-B3EA-459A-A91D-35DB0BAAEEEA}" presName="spaceRect" presStyleCnt="0"/>
      <dgm:spPr/>
    </dgm:pt>
    <dgm:pt modelId="{E458BB61-B281-484E-82A5-5F697A91635C}" type="pres">
      <dgm:prSet presAssocID="{CD57E791-B3EA-459A-A91D-35DB0BAAEEEA}" presName="textRect" presStyleLbl="revTx" presStyleIdx="1" presStyleCnt="5">
        <dgm:presLayoutVars>
          <dgm:chMax val="1"/>
          <dgm:chPref val="1"/>
        </dgm:presLayoutVars>
      </dgm:prSet>
      <dgm:spPr/>
    </dgm:pt>
    <dgm:pt modelId="{40B05CE1-CE26-4CE2-AE39-723A80B5B2EE}" type="pres">
      <dgm:prSet presAssocID="{86A2F6F8-0364-4848-985D-ABA16C4B2492}" presName="sibTrans" presStyleCnt="0"/>
      <dgm:spPr/>
    </dgm:pt>
    <dgm:pt modelId="{E96EE106-C91F-4ACB-8520-3EDC2CA845B8}" type="pres">
      <dgm:prSet presAssocID="{19D68AD2-EDC6-43DC-8BFA-DB7DB21B9621}" presName="compNode" presStyleCnt="0"/>
      <dgm:spPr/>
    </dgm:pt>
    <dgm:pt modelId="{EF24C1EB-C5A0-403F-842E-7A4B4C230D7F}" type="pres">
      <dgm:prSet presAssocID="{19D68AD2-EDC6-43DC-8BFA-DB7DB21B962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1E4878F4-258F-44A2-A8AE-E5E463245E8C}" type="pres">
      <dgm:prSet presAssocID="{19D68AD2-EDC6-43DC-8BFA-DB7DB21B9621}" presName="spaceRect" presStyleCnt="0"/>
      <dgm:spPr/>
    </dgm:pt>
    <dgm:pt modelId="{4A3E2D33-A2F7-4851-9FCE-F5C2F4CC3E09}" type="pres">
      <dgm:prSet presAssocID="{19D68AD2-EDC6-43DC-8BFA-DB7DB21B9621}" presName="textRect" presStyleLbl="revTx" presStyleIdx="2" presStyleCnt="5">
        <dgm:presLayoutVars>
          <dgm:chMax val="1"/>
          <dgm:chPref val="1"/>
        </dgm:presLayoutVars>
      </dgm:prSet>
      <dgm:spPr/>
    </dgm:pt>
    <dgm:pt modelId="{9B2C9E2C-DE5F-4201-87AA-D710C2902DCF}" type="pres">
      <dgm:prSet presAssocID="{2DBEC658-5735-40AF-955B-62B5949DD53D}" presName="sibTrans" presStyleCnt="0"/>
      <dgm:spPr/>
    </dgm:pt>
    <dgm:pt modelId="{26FB222C-CE95-49B5-AEB5-26843EDA2A41}" type="pres">
      <dgm:prSet presAssocID="{E4E62A37-AFB7-4CBF-82D3-227A64CA5CB6}" presName="compNode" presStyleCnt="0"/>
      <dgm:spPr/>
    </dgm:pt>
    <dgm:pt modelId="{F647D3E1-3420-4BFC-8F71-46DD0170B22A}" type="pres">
      <dgm:prSet presAssocID="{E4E62A37-AFB7-4CBF-82D3-227A64CA5CB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E8B44FC-A77A-4A60-A3EA-BBE7F0ED032A}" type="pres">
      <dgm:prSet presAssocID="{E4E62A37-AFB7-4CBF-82D3-227A64CA5CB6}" presName="spaceRect" presStyleCnt="0"/>
      <dgm:spPr/>
    </dgm:pt>
    <dgm:pt modelId="{B3B232DF-EBB1-4F00-BFE5-90206D0E6187}" type="pres">
      <dgm:prSet presAssocID="{E4E62A37-AFB7-4CBF-82D3-227A64CA5CB6}" presName="textRect" presStyleLbl="revTx" presStyleIdx="3" presStyleCnt="5">
        <dgm:presLayoutVars>
          <dgm:chMax val="1"/>
          <dgm:chPref val="1"/>
        </dgm:presLayoutVars>
      </dgm:prSet>
      <dgm:spPr/>
    </dgm:pt>
    <dgm:pt modelId="{DA5E319E-01F1-4FE9-B34C-18AAD5C2D51C}" type="pres">
      <dgm:prSet presAssocID="{80789165-2BAD-47B5-9B70-036474C6FCC6}" presName="sibTrans" presStyleCnt="0"/>
      <dgm:spPr/>
    </dgm:pt>
    <dgm:pt modelId="{F83369D2-676F-4CE3-9B1D-377AB5E459CC}" type="pres">
      <dgm:prSet presAssocID="{F58AA0B3-8D5F-4BCF-B49A-BAE95F05A7F0}" presName="compNode" presStyleCnt="0"/>
      <dgm:spPr/>
    </dgm:pt>
    <dgm:pt modelId="{4428A881-61E0-4FE1-A140-57D6D120C9E2}" type="pres">
      <dgm:prSet presAssocID="{F58AA0B3-8D5F-4BCF-B49A-BAE95F05A7F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7DDE0328-F435-413A-BFBB-BFE4668878BE}" type="pres">
      <dgm:prSet presAssocID="{F58AA0B3-8D5F-4BCF-B49A-BAE95F05A7F0}" presName="spaceRect" presStyleCnt="0"/>
      <dgm:spPr/>
    </dgm:pt>
    <dgm:pt modelId="{F55B2C44-CC35-4A36-80D2-3110C4DEB17D}" type="pres">
      <dgm:prSet presAssocID="{F58AA0B3-8D5F-4BCF-B49A-BAE95F05A7F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E4DE728-3C30-4B44-A85F-C8E64B5C1F21}" type="presOf" srcId="{CD57E791-B3EA-459A-A91D-35DB0BAAEEEA}" destId="{E458BB61-B281-484E-82A5-5F697A91635C}" srcOrd="0" destOrd="0" presId="urn:microsoft.com/office/officeart/2018/2/layout/IconLabelList"/>
    <dgm:cxn modelId="{7289422B-3592-46A9-8D95-70496741D822}" srcId="{69B40506-3068-47FC-8341-B4DE03D45A9C}" destId="{E4E62A37-AFB7-4CBF-82D3-227A64CA5CB6}" srcOrd="3" destOrd="0" parTransId="{ED1D9AAA-84C9-4D58-960E-4D521E069868}" sibTransId="{80789165-2BAD-47B5-9B70-036474C6FCC6}"/>
    <dgm:cxn modelId="{D51F8C5C-FAB0-4538-A299-C3967627444E}" srcId="{69B40506-3068-47FC-8341-B4DE03D45A9C}" destId="{19D68AD2-EDC6-43DC-8BFA-DB7DB21B9621}" srcOrd="2" destOrd="0" parTransId="{6FC148D6-4878-444C-BEC6-6D018AB305E1}" sibTransId="{2DBEC658-5735-40AF-955B-62B5949DD53D}"/>
    <dgm:cxn modelId="{B01FA25C-7543-4694-8CA4-7BD81A29B3D2}" srcId="{69B40506-3068-47FC-8341-B4DE03D45A9C}" destId="{F58AA0B3-8D5F-4BCF-B49A-BAE95F05A7F0}" srcOrd="4" destOrd="0" parTransId="{3F8D6223-5306-41AB-B2B8-7C26ADF95C99}" sibTransId="{C5E3E698-8679-4AC9-B979-2423D9016B79}"/>
    <dgm:cxn modelId="{5F2B6061-11DF-4340-A5FD-CD51868D43B1}" type="presOf" srcId="{E4E62A37-AFB7-4CBF-82D3-227A64CA5CB6}" destId="{B3B232DF-EBB1-4F00-BFE5-90206D0E6187}" srcOrd="0" destOrd="0" presId="urn:microsoft.com/office/officeart/2018/2/layout/IconLabelList"/>
    <dgm:cxn modelId="{80D42971-3B32-4AA1-9D14-8BD49481F8EE}" type="presOf" srcId="{19D68AD2-EDC6-43DC-8BFA-DB7DB21B9621}" destId="{4A3E2D33-A2F7-4851-9FCE-F5C2F4CC3E09}" srcOrd="0" destOrd="0" presId="urn:microsoft.com/office/officeart/2018/2/layout/IconLabelList"/>
    <dgm:cxn modelId="{9F4CA191-8F30-49F8-86C7-A4CEA769C6F0}" type="presOf" srcId="{F58AA0B3-8D5F-4BCF-B49A-BAE95F05A7F0}" destId="{F55B2C44-CC35-4A36-80D2-3110C4DEB17D}" srcOrd="0" destOrd="0" presId="urn:microsoft.com/office/officeart/2018/2/layout/IconLabelList"/>
    <dgm:cxn modelId="{12C009CA-1523-4735-B485-4ABCF0B53938}" type="presOf" srcId="{69B40506-3068-47FC-8341-B4DE03D45A9C}" destId="{1D6E6C63-F659-4780-A4B3-BB4A92FA169A}" srcOrd="0" destOrd="0" presId="urn:microsoft.com/office/officeart/2018/2/layout/IconLabelList"/>
    <dgm:cxn modelId="{D7EA29DA-6CEE-4281-B40D-8665A6A8D85B}" srcId="{69B40506-3068-47FC-8341-B4DE03D45A9C}" destId="{CD57E791-B3EA-459A-A91D-35DB0BAAEEEA}" srcOrd="1" destOrd="0" parTransId="{94AFF722-9D37-4741-80A0-BEFD154DBE76}" sibTransId="{86A2F6F8-0364-4848-985D-ABA16C4B2492}"/>
    <dgm:cxn modelId="{31FD4CE9-2735-4768-A2B7-4C36BEF20B62}" srcId="{69B40506-3068-47FC-8341-B4DE03D45A9C}" destId="{924FD9E2-D3B6-4515-88FE-10D22E54A07A}" srcOrd="0" destOrd="0" parTransId="{331DD893-B59F-4D23-9D53-0AF6F93E5E7C}" sibTransId="{6ACA2939-E01F-472A-BE26-958545174647}"/>
    <dgm:cxn modelId="{8B471BFE-9E60-4774-948D-88C1677FB1A6}" type="presOf" srcId="{924FD9E2-D3B6-4515-88FE-10D22E54A07A}" destId="{BCB5DB49-4DE3-436B-B02C-12BC42E720C2}" srcOrd="0" destOrd="0" presId="urn:microsoft.com/office/officeart/2018/2/layout/IconLabelList"/>
    <dgm:cxn modelId="{0A2B0698-2140-4135-B382-9FE54FEB30D1}" type="presParOf" srcId="{1D6E6C63-F659-4780-A4B3-BB4A92FA169A}" destId="{F466D8B7-3E8A-4F49-867F-1060668E985A}" srcOrd="0" destOrd="0" presId="urn:microsoft.com/office/officeart/2018/2/layout/IconLabelList"/>
    <dgm:cxn modelId="{CFBD913F-1BA5-4E01-A9AE-4B97C0CAEAB5}" type="presParOf" srcId="{F466D8B7-3E8A-4F49-867F-1060668E985A}" destId="{254F9C44-EDD2-44F2-90DB-C0FAA68D7589}" srcOrd="0" destOrd="0" presId="urn:microsoft.com/office/officeart/2018/2/layout/IconLabelList"/>
    <dgm:cxn modelId="{DCE4BC94-201C-4D43-BF2A-4A0E856BADAB}" type="presParOf" srcId="{F466D8B7-3E8A-4F49-867F-1060668E985A}" destId="{698DD8D5-371D-4085-9432-B98FF85A2B72}" srcOrd="1" destOrd="0" presId="urn:microsoft.com/office/officeart/2018/2/layout/IconLabelList"/>
    <dgm:cxn modelId="{FF26F496-7E3B-408B-99A1-B89832D99B18}" type="presParOf" srcId="{F466D8B7-3E8A-4F49-867F-1060668E985A}" destId="{BCB5DB49-4DE3-436B-B02C-12BC42E720C2}" srcOrd="2" destOrd="0" presId="urn:microsoft.com/office/officeart/2018/2/layout/IconLabelList"/>
    <dgm:cxn modelId="{356C090E-7096-4659-ADB5-95F1691EE3AE}" type="presParOf" srcId="{1D6E6C63-F659-4780-A4B3-BB4A92FA169A}" destId="{4792B047-EBFA-48A4-9BDE-6B746D3C9291}" srcOrd="1" destOrd="0" presId="urn:microsoft.com/office/officeart/2018/2/layout/IconLabelList"/>
    <dgm:cxn modelId="{BD33F4B1-A792-4BB5-9D47-993871AB37DE}" type="presParOf" srcId="{1D6E6C63-F659-4780-A4B3-BB4A92FA169A}" destId="{FB89DC54-9C53-4F35-94B6-CBD9F047F5EF}" srcOrd="2" destOrd="0" presId="urn:microsoft.com/office/officeart/2018/2/layout/IconLabelList"/>
    <dgm:cxn modelId="{33E80818-BDCC-44EF-B6FB-B3056B0A381F}" type="presParOf" srcId="{FB89DC54-9C53-4F35-94B6-CBD9F047F5EF}" destId="{996B9351-EBDE-4CCA-9080-6E8F758F89F1}" srcOrd="0" destOrd="0" presId="urn:microsoft.com/office/officeart/2018/2/layout/IconLabelList"/>
    <dgm:cxn modelId="{DDBA091C-27C5-4BE8-8CFF-F5B076AE278B}" type="presParOf" srcId="{FB89DC54-9C53-4F35-94B6-CBD9F047F5EF}" destId="{79473D43-9810-40F5-82BB-85A248EC1835}" srcOrd="1" destOrd="0" presId="urn:microsoft.com/office/officeart/2018/2/layout/IconLabelList"/>
    <dgm:cxn modelId="{0974333F-76CF-4C9C-827D-CCF55AA1A6A1}" type="presParOf" srcId="{FB89DC54-9C53-4F35-94B6-CBD9F047F5EF}" destId="{E458BB61-B281-484E-82A5-5F697A91635C}" srcOrd="2" destOrd="0" presId="urn:microsoft.com/office/officeart/2018/2/layout/IconLabelList"/>
    <dgm:cxn modelId="{6F9FD102-40DC-4CF5-8EC6-C523C68EE42A}" type="presParOf" srcId="{1D6E6C63-F659-4780-A4B3-BB4A92FA169A}" destId="{40B05CE1-CE26-4CE2-AE39-723A80B5B2EE}" srcOrd="3" destOrd="0" presId="urn:microsoft.com/office/officeart/2018/2/layout/IconLabelList"/>
    <dgm:cxn modelId="{F2A73A92-3F4C-4DEB-AE3C-4766AE7AD1D0}" type="presParOf" srcId="{1D6E6C63-F659-4780-A4B3-BB4A92FA169A}" destId="{E96EE106-C91F-4ACB-8520-3EDC2CA845B8}" srcOrd="4" destOrd="0" presId="urn:microsoft.com/office/officeart/2018/2/layout/IconLabelList"/>
    <dgm:cxn modelId="{FF48ADB1-868A-4E33-B7D5-727A1F4C9C47}" type="presParOf" srcId="{E96EE106-C91F-4ACB-8520-3EDC2CA845B8}" destId="{EF24C1EB-C5A0-403F-842E-7A4B4C230D7F}" srcOrd="0" destOrd="0" presId="urn:microsoft.com/office/officeart/2018/2/layout/IconLabelList"/>
    <dgm:cxn modelId="{47DEF78B-4206-44FF-A727-35675034921F}" type="presParOf" srcId="{E96EE106-C91F-4ACB-8520-3EDC2CA845B8}" destId="{1E4878F4-258F-44A2-A8AE-E5E463245E8C}" srcOrd="1" destOrd="0" presId="urn:microsoft.com/office/officeart/2018/2/layout/IconLabelList"/>
    <dgm:cxn modelId="{AEA50C0A-7F9F-488C-91A9-526BD1353ACC}" type="presParOf" srcId="{E96EE106-C91F-4ACB-8520-3EDC2CA845B8}" destId="{4A3E2D33-A2F7-4851-9FCE-F5C2F4CC3E09}" srcOrd="2" destOrd="0" presId="urn:microsoft.com/office/officeart/2018/2/layout/IconLabelList"/>
    <dgm:cxn modelId="{9E77A363-9C0C-46D2-BD4E-112E1B3021A0}" type="presParOf" srcId="{1D6E6C63-F659-4780-A4B3-BB4A92FA169A}" destId="{9B2C9E2C-DE5F-4201-87AA-D710C2902DCF}" srcOrd="5" destOrd="0" presId="urn:microsoft.com/office/officeart/2018/2/layout/IconLabelList"/>
    <dgm:cxn modelId="{E24343AD-E0C3-4E62-BBE6-6E4FC4A2E8B0}" type="presParOf" srcId="{1D6E6C63-F659-4780-A4B3-BB4A92FA169A}" destId="{26FB222C-CE95-49B5-AEB5-26843EDA2A41}" srcOrd="6" destOrd="0" presId="urn:microsoft.com/office/officeart/2018/2/layout/IconLabelList"/>
    <dgm:cxn modelId="{1326631D-8F5F-4078-94C1-61E4E9309E56}" type="presParOf" srcId="{26FB222C-CE95-49B5-AEB5-26843EDA2A41}" destId="{F647D3E1-3420-4BFC-8F71-46DD0170B22A}" srcOrd="0" destOrd="0" presId="urn:microsoft.com/office/officeart/2018/2/layout/IconLabelList"/>
    <dgm:cxn modelId="{F23082C7-E6B7-4EBD-A082-5C6A80688C47}" type="presParOf" srcId="{26FB222C-CE95-49B5-AEB5-26843EDA2A41}" destId="{BE8B44FC-A77A-4A60-A3EA-BBE7F0ED032A}" srcOrd="1" destOrd="0" presId="urn:microsoft.com/office/officeart/2018/2/layout/IconLabelList"/>
    <dgm:cxn modelId="{7CBA60E8-3561-4F96-B716-38E6BF12B691}" type="presParOf" srcId="{26FB222C-CE95-49B5-AEB5-26843EDA2A41}" destId="{B3B232DF-EBB1-4F00-BFE5-90206D0E6187}" srcOrd="2" destOrd="0" presId="urn:microsoft.com/office/officeart/2018/2/layout/IconLabelList"/>
    <dgm:cxn modelId="{7F63851C-EF39-4D1D-8B73-C68F8C25746A}" type="presParOf" srcId="{1D6E6C63-F659-4780-A4B3-BB4A92FA169A}" destId="{DA5E319E-01F1-4FE9-B34C-18AAD5C2D51C}" srcOrd="7" destOrd="0" presId="urn:microsoft.com/office/officeart/2018/2/layout/IconLabelList"/>
    <dgm:cxn modelId="{0FC4D8B7-0073-40BC-BA70-2A4323649825}" type="presParOf" srcId="{1D6E6C63-F659-4780-A4B3-BB4A92FA169A}" destId="{F83369D2-676F-4CE3-9B1D-377AB5E459CC}" srcOrd="8" destOrd="0" presId="urn:microsoft.com/office/officeart/2018/2/layout/IconLabelList"/>
    <dgm:cxn modelId="{6D82ABAB-219D-44DB-8929-E30B01160AF2}" type="presParOf" srcId="{F83369D2-676F-4CE3-9B1D-377AB5E459CC}" destId="{4428A881-61E0-4FE1-A140-57D6D120C9E2}" srcOrd="0" destOrd="0" presId="urn:microsoft.com/office/officeart/2018/2/layout/IconLabelList"/>
    <dgm:cxn modelId="{25F1A088-F055-4443-A9D5-8E26A718B947}" type="presParOf" srcId="{F83369D2-676F-4CE3-9B1D-377AB5E459CC}" destId="{7DDE0328-F435-413A-BFBB-BFE4668878BE}" srcOrd="1" destOrd="0" presId="urn:microsoft.com/office/officeart/2018/2/layout/IconLabelList"/>
    <dgm:cxn modelId="{59C44DA2-82B6-4BDF-A886-DC014D04A4A4}" type="presParOf" srcId="{F83369D2-676F-4CE3-9B1D-377AB5E459CC}" destId="{F55B2C44-CC35-4A36-80D2-3110C4DEB17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7D4922-0FA4-4B5D-9883-DC515FBE16C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9B6CC0F-6E18-47BA-B3EF-FCD48045E98E}">
      <dgm:prSet/>
      <dgm:spPr/>
      <dgm:t>
        <a:bodyPr/>
        <a:lstStyle/>
        <a:p>
          <a:r>
            <a:rPr lang="en-US"/>
            <a:t>Seizure Vs EyesClosed  (E vs B)</a:t>
          </a:r>
        </a:p>
      </dgm:t>
    </dgm:pt>
    <dgm:pt modelId="{D42939D8-3790-4A91-9A72-4EE62F912979}" type="parTrans" cxnId="{F21A51E4-A947-4796-9084-F567F1F020B9}">
      <dgm:prSet/>
      <dgm:spPr/>
      <dgm:t>
        <a:bodyPr/>
        <a:lstStyle/>
        <a:p>
          <a:endParaRPr lang="en-US"/>
        </a:p>
      </dgm:t>
    </dgm:pt>
    <dgm:pt modelId="{34708D90-E941-410F-BCA3-7C4FC0CA273C}" type="sibTrans" cxnId="{F21A51E4-A947-4796-9084-F567F1F020B9}">
      <dgm:prSet/>
      <dgm:spPr/>
      <dgm:t>
        <a:bodyPr/>
        <a:lstStyle/>
        <a:p>
          <a:endParaRPr lang="en-US"/>
        </a:p>
      </dgm:t>
    </dgm:pt>
    <dgm:pt modelId="{EEC58B0C-719B-49DE-A902-29C6A671D5E1}">
      <dgm:prSet/>
      <dgm:spPr/>
      <dgm:t>
        <a:bodyPr/>
        <a:lstStyle/>
        <a:p>
          <a:r>
            <a:rPr lang="en-US"/>
            <a:t>Seizure Vs Epileptogenic (E vs C)</a:t>
          </a:r>
        </a:p>
      </dgm:t>
    </dgm:pt>
    <dgm:pt modelId="{B8D2AD5D-7C6B-459C-BD4F-DEE748D68B11}" type="parTrans" cxnId="{ADAA454A-A777-4A77-BA4F-50CA4472873E}">
      <dgm:prSet/>
      <dgm:spPr/>
      <dgm:t>
        <a:bodyPr/>
        <a:lstStyle/>
        <a:p>
          <a:endParaRPr lang="en-US"/>
        </a:p>
      </dgm:t>
    </dgm:pt>
    <dgm:pt modelId="{C6B54B82-7F2A-4B59-A31F-A0C8B8C6F358}" type="sibTrans" cxnId="{ADAA454A-A777-4A77-BA4F-50CA4472873E}">
      <dgm:prSet/>
      <dgm:spPr/>
      <dgm:t>
        <a:bodyPr/>
        <a:lstStyle/>
        <a:p>
          <a:endParaRPr lang="en-US"/>
        </a:p>
      </dgm:t>
    </dgm:pt>
    <dgm:pt modelId="{52E492EE-2669-486F-B925-5172B97C1EDD}">
      <dgm:prSet/>
      <dgm:spPr/>
      <dgm:t>
        <a:bodyPr/>
        <a:lstStyle/>
        <a:p>
          <a:r>
            <a:rPr lang="en-US"/>
            <a:t>Seizure Vs EyesOpen, EyesClosed (E vs AB)</a:t>
          </a:r>
        </a:p>
      </dgm:t>
    </dgm:pt>
    <dgm:pt modelId="{BC3B5DFE-8381-4E2B-9688-E207BE193827}" type="parTrans" cxnId="{6A17C9CC-F805-4D29-A51A-E0B1394B7B80}">
      <dgm:prSet/>
      <dgm:spPr/>
      <dgm:t>
        <a:bodyPr/>
        <a:lstStyle/>
        <a:p>
          <a:endParaRPr lang="en-US"/>
        </a:p>
      </dgm:t>
    </dgm:pt>
    <dgm:pt modelId="{C068B280-5AF0-4D37-B6BD-ADFA053602E7}" type="sibTrans" cxnId="{6A17C9CC-F805-4D29-A51A-E0B1394B7B80}">
      <dgm:prSet/>
      <dgm:spPr/>
      <dgm:t>
        <a:bodyPr/>
        <a:lstStyle/>
        <a:p>
          <a:endParaRPr lang="en-US"/>
        </a:p>
      </dgm:t>
    </dgm:pt>
    <dgm:pt modelId="{7E8FAECB-4608-4721-9A75-92085639FB6A}">
      <dgm:prSet/>
      <dgm:spPr/>
      <dgm:t>
        <a:bodyPr/>
        <a:lstStyle/>
        <a:p>
          <a:r>
            <a:rPr lang="en-US"/>
            <a:t>Seizure Vs Hippocampus (E vs D)</a:t>
          </a:r>
        </a:p>
      </dgm:t>
    </dgm:pt>
    <dgm:pt modelId="{8CD368F7-C5E6-4268-A5B5-FB722321A0A4}" type="parTrans" cxnId="{B2CA9BCE-3A14-4F4F-A9D0-1B7BD01C92AF}">
      <dgm:prSet/>
      <dgm:spPr/>
      <dgm:t>
        <a:bodyPr/>
        <a:lstStyle/>
        <a:p>
          <a:endParaRPr lang="en-US"/>
        </a:p>
      </dgm:t>
    </dgm:pt>
    <dgm:pt modelId="{76B4CAF0-895F-45E0-8D39-95ED171D9229}" type="sibTrans" cxnId="{B2CA9BCE-3A14-4F4F-A9D0-1B7BD01C92AF}">
      <dgm:prSet/>
      <dgm:spPr/>
      <dgm:t>
        <a:bodyPr/>
        <a:lstStyle/>
        <a:p>
          <a:endParaRPr lang="en-US"/>
        </a:p>
      </dgm:t>
    </dgm:pt>
    <dgm:pt modelId="{4DFD483F-EB42-4FC4-B0A7-59E25248AA5C}">
      <dgm:prSet/>
      <dgm:spPr/>
      <dgm:t>
        <a:bodyPr/>
        <a:lstStyle/>
        <a:p>
          <a:r>
            <a:rPr lang="en-US"/>
            <a:t>Seizure Vs EyeOpen (E vs A)</a:t>
          </a:r>
        </a:p>
      </dgm:t>
    </dgm:pt>
    <dgm:pt modelId="{3B396741-9024-4095-B656-B6A2D7F0C4D4}" type="parTrans" cxnId="{07AFC754-B3ED-459C-8125-D2C9C590F1A4}">
      <dgm:prSet/>
      <dgm:spPr/>
      <dgm:t>
        <a:bodyPr/>
        <a:lstStyle/>
        <a:p>
          <a:endParaRPr lang="en-US"/>
        </a:p>
      </dgm:t>
    </dgm:pt>
    <dgm:pt modelId="{563C402E-F897-4CCD-833C-474F05878D1F}" type="sibTrans" cxnId="{07AFC754-B3ED-459C-8125-D2C9C590F1A4}">
      <dgm:prSet/>
      <dgm:spPr/>
      <dgm:t>
        <a:bodyPr/>
        <a:lstStyle/>
        <a:p>
          <a:endParaRPr lang="en-US"/>
        </a:p>
      </dgm:t>
    </dgm:pt>
    <dgm:pt modelId="{E8FDF7BC-42CE-4AB4-AD94-AFC8ACFB8E94}">
      <dgm:prSet/>
      <dgm:spPr/>
      <dgm:t>
        <a:bodyPr/>
        <a:lstStyle/>
        <a:p>
          <a:r>
            <a:rPr lang="en-US"/>
            <a:t>Seizure Vs EyeOpen, Epileptogenic, Hippocampus  (E vs ACD)</a:t>
          </a:r>
        </a:p>
      </dgm:t>
    </dgm:pt>
    <dgm:pt modelId="{F402A941-DFA7-48F6-B777-78E5FB5650EC}" type="parTrans" cxnId="{12798665-03B3-4DB9-8564-66D9CDF9E9D5}">
      <dgm:prSet/>
      <dgm:spPr/>
      <dgm:t>
        <a:bodyPr/>
        <a:lstStyle/>
        <a:p>
          <a:endParaRPr lang="en-US"/>
        </a:p>
      </dgm:t>
    </dgm:pt>
    <dgm:pt modelId="{8469AE9A-CE15-4C44-B123-D2AF56BCF2D6}" type="sibTrans" cxnId="{12798665-03B3-4DB9-8564-66D9CDF9E9D5}">
      <dgm:prSet/>
      <dgm:spPr/>
      <dgm:t>
        <a:bodyPr/>
        <a:lstStyle/>
        <a:p>
          <a:endParaRPr lang="en-US"/>
        </a:p>
      </dgm:t>
    </dgm:pt>
    <dgm:pt modelId="{C91CD087-9D21-4AF7-899B-723DCBC202D4}">
      <dgm:prSet/>
      <dgm:spPr/>
      <dgm:t>
        <a:bodyPr/>
        <a:lstStyle/>
        <a:p>
          <a:r>
            <a:rPr lang="en-US"/>
            <a:t>Seizure Vs Epileptogenic, Hippocampus (E vs CD)</a:t>
          </a:r>
        </a:p>
      </dgm:t>
    </dgm:pt>
    <dgm:pt modelId="{C8DB16AA-2A14-4944-B974-8EDAA843B821}" type="parTrans" cxnId="{D55E60C6-C67C-4D44-99A9-BB89F3BF5231}">
      <dgm:prSet/>
      <dgm:spPr/>
      <dgm:t>
        <a:bodyPr/>
        <a:lstStyle/>
        <a:p>
          <a:endParaRPr lang="en-US"/>
        </a:p>
      </dgm:t>
    </dgm:pt>
    <dgm:pt modelId="{762ABDA3-2ACB-4589-8F2E-D9CA2574FAE5}" type="sibTrans" cxnId="{D55E60C6-C67C-4D44-99A9-BB89F3BF5231}">
      <dgm:prSet/>
      <dgm:spPr/>
      <dgm:t>
        <a:bodyPr/>
        <a:lstStyle/>
        <a:p>
          <a:endParaRPr lang="en-US"/>
        </a:p>
      </dgm:t>
    </dgm:pt>
    <dgm:pt modelId="{0256E455-7D6B-408F-ACC4-8F182CC95DAB}">
      <dgm:prSet/>
      <dgm:spPr/>
      <dgm:t>
        <a:bodyPr/>
        <a:lstStyle/>
        <a:p>
          <a:r>
            <a:rPr lang="en-US"/>
            <a:t>Seizure Vs EyesClosed, Epileptogenic, Hippocampus (E vs BCD)</a:t>
          </a:r>
        </a:p>
      </dgm:t>
    </dgm:pt>
    <dgm:pt modelId="{D16E9D29-14D3-43A1-BF2D-7DE871CCE1DB}" type="parTrans" cxnId="{611AB036-4692-4DBE-952B-CBA6C34579CD}">
      <dgm:prSet/>
      <dgm:spPr/>
      <dgm:t>
        <a:bodyPr/>
        <a:lstStyle/>
        <a:p>
          <a:endParaRPr lang="en-US"/>
        </a:p>
      </dgm:t>
    </dgm:pt>
    <dgm:pt modelId="{7AD7BA1C-B913-407F-9C41-8DF6BFA2E23B}" type="sibTrans" cxnId="{611AB036-4692-4DBE-952B-CBA6C34579CD}">
      <dgm:prSet/>
      <dgm:spPr/>
      <dgm:t>
        <a:bodyPr/>
        <a:lstStyle/>
        <a:p>
          <a:endParaRPr lang="en-US"/>
        </a:p>
      </dgm:t>
    </dgm:pt>
    <dgm:pt modelId="{B4D9F116-0588-4738-963F-2C6458B9770E}">
      <dgm:prSet/>
      <dgm:spPr/>
      <dgm:t>
        <a:bodyPr/>
        <a:lstStyle/>
        <a:p>
          <a:r>
            <a:rPr lang="en-US"/>
            <a:t>Seizure Vs All (E vs ABCD)</a:t>
          </a:r>
        </a:p>
      </dgm:t>
    </dgm:pt>
    <dgm:pt modelId="{0395A020-5B9B-4B69-9883-BB15D8A3EB36}" type="parTrans" cxnId="{435E51E5-47B7-4252-8026-D6F0799B52DE}">
      <dgm:prSet/>
      <dgm:spPr/>
      <dgm:t>
        <a:bodyPr/>
        <a:lstStyle/>
        <a:p>
          <a:endParaRPr lang="en-US"/>
        </a:p>
      </dgm:t>
    </dgm:pt>
    <dgm:pt modelId="{C5DCE93D-A7E7-4983-9A52-240447AB3FE3}" type="sibTrans" cxnId="{435E51E5-47B7-4252-8026-D6F0799B52DE}">
      <dgm:prSet/>
      <dgm:spPr/>
      <dgm:t>
        <a:bodyPr/>
        <a:lstStyle/>
        <a:p>
          <a:endParaRPr lang="en-US"/>
        </a:p>
      </dgm:t>
    </dgm:pt>
    <dgm:pt modelId="{412B6770-6FE2-41AD-A414-3150EC1E6CAF}" type="pres">
      <dgm:prSet presAssocID="{AC7D4922-0FA4-4B5D-9883-DC515FBE16CF}" presName="diagram" presStyleCnt="0">
        <dgm:presLayoutVars>
          <dgm:dir/>
          <dgm:resizeHandles val="exact"/>
        </dgm:presLayoutVars>
      </dgm:prSet>
      <dgm:spPr/>
    </dgm:pt>
    <dgm:pt modelId="{77D475C3-EA47-40BF-A078-7E2D95CD732A}" type="pres">
      <dgm:prSet presAssocID="{E9B6CC0F-6E18-47BA-B3EF-FCD48045E98E}" presName="node" presStyleLbl="node1" presStyleIdx="0" presStyleCnt="9">
        <dgm:presLayoutVars>
          <dgm:bulletEnabled val="1"/>
        </dgm:presLayoutVars>
      </dgm:prSet>
      <dgm:spPr/>
    </dgm:pt>
    <dgm:pt modelId="{8C3B3009-C982-47E5-8CE0-7925C019215A}" type="pres">
      <dgm:prSet presAssocID="{34708D90-E941-410F-BCA3-7C4FC0CA273C}" presName="sibTrans" presStyleCnt="0"/>
      <dgm:spPr/>
    </dgm:pt>
    <dgm:pt modelId="{D2639F47-59C8-4623-9180-73FDA046C011}" type="pres">
      <dgm:prSet presAssocID="{EEC58B0C-719B-49DE-A902-29C6A671D5E1}" presName="node" presStyleLbl="node1" presStyleIdx="1" presStyleCnt="9">
        <dgm:presLayoutVars>
          <dgm:bulletEnabled val="1"/>
        </dgm:presLayoutVars>
      </dgm:prSet>
      <dgm:spPr/>
    </dgm:pt>
    <dgm:pt modelId="{FC0962AD-A234-4A8F-A9F6-A431EE085547}" type="pres">
      <dgm:prSet presAssocID="{C6B54B82-7F2A-4B59-A31F-A0C8B8C6F358}" presName="sibTrans" presStyleCnt="0"/>
      <dgm:spPr/>
    </dgm:pt>
    <dgm:pt modelId="{FECAD5F7-A8AA-43EB-8A86-EA6145F5C9A7}" type="pres">
      <dgm:prSet presAssocID="{52E492EE-2669-486F-B925-5172B97C1EDD}" presName="node" presStyleLbl="node1" presStyleIdx="2" presStyleCnt="9">
        <dgm:presLayoutVars>
          <dgm:bulletEnabled val="1"/>
        </dgm:presLayoutVars>
      </dgm:prSet>
      <dgm:spPr/>
    </dgm:pt>
    <dgm:pt modelId="{76287BDD-B061-4806-94BD-5D32ABC6FCE4}" type="pres">
      <dgm:prSet presAssocID="{C068B280-5AF0-4D37-B6BD-ADFA053602E7}" presName="sibTrans" presStyleCnt="0"/>
      <dgm:spPr/>
    </dgm:pt>
    <dgm:pt modelId="{5102C421-0A45-4258-918F-E1863481AA2E}" type="pres">
      <dgm:prSet presAssocID="{7E8FAECB-4608-4721-9A75-92085639FB6A}" presName="node" presStyleLbl="node1" presStyleIdx="3" presStyleCnt="9">
        <dgm:presLayoutVars>
          <dgm:bulletEnabled val="1"/>
        </dgm:presLayoutVars>
      </dgm:prSet>
      <dgm:spPr/>
    </dgm:pt>
    <dgm:pt modelId="{790A2768-D8EE-49CB-8540-6FB692B2A8ED}" type="pres">
      <dgm:prSet presAssocID="{76B4CAF0-895F-45E0-8D39-95ED171D9229}" presName="sibTrans" presStyleCnt="0"/>
      <dgm:spPr/>
    </dgm:pt>
    <dgm:pt modelId="{7DE33198-A945-4E97-AB6D-0EEE96312C9A}" type="pres">
      <dgm:prSet presAssocID="{4DFD483F-EB42-4FC4-B0A7-59E25248AA5C}" presName="node" presStyleLbl="node1" presStyleIdx="4" presStyleCnt="9">
        <dgm:presLayoutVars>
          <dgm:bulletEnabled val="1"/>
        </dgm:presLayoutVars>
      </dgm:prSet>
      <dgm:spPr/>
    </dgm:pt>
    <dgm:pt modelId="{46CE503F-438D-48B9-A319-B18E32ED280F}" type="pres">
      <dgm:prSet presAssocID="{563C402E-F897-4CCD-833C-474F05878D1F}" presName="sibTrans" presStyleCnt="0"/>
      <dgm:spPr/>
    </dgm:pt>
    <dgm:pt modelId="{228AC2E6-4C1F-496E-AC20-F471DBFE4931}" type="pres">
      <dgm:prSet presAssocID="{E8FDF7BC-42CE-4AB4-AD94-AFC8ACFB8E94}" presName="node" presStyleLbl="node1" presStyleIdx="5" presStyleCnt="9">
        <dgm:presLayoutVars>
          <dgm:bulletEnabled val="1"/>
        </dgm:presLayoutVars>
      </dgm:prSet>
      <dgm:spPr/>
    </dgm:pt>
    <dgm:pt modelId="{1B89D72C-F252-41E9-948B-F58EEF9E5BA5}" type="pres">
      <dgm:prSet presAssocID="{8469AE9A-CE15-4C44-B123-D2AF56BCF2D6}" presName="sibTrans" presStyleCnt="0"/>
      <dgm:spPr/>
    </dgm:pt>
    <dgm:pt modelId="{AC4F1DB1-6B3C-4CD6-A1EB-93BB15C086EC}" type="pres">
      <dgm:prSet presAssocID="{C91CD087-9D21-4AF7-899B-723DCBC202D4}" presName="node" presStyleLbl="node1" presStyleIdx="6" presStyleCnt="9">
        <dgm:presLayoutVars>
          <dgm:bulletEnabled val="1"/>
        </dgm:presLayoutVars>
      </dgm:prSet>
      <dgm:spPr/>
    </dgm:pt>
    <dgm:pt modelId="{ADB53B17-5DA5-4A82-B9DC-9E9414C01832}" type="pres">
      <dgm:prSet presAssocID="{762ABDA3-2ACB-4589-8F2E-D9CA2574FAE5}" presName="sibTrans" presStyleCnt="0"/>
      <dgm:spPr/>
    </dgm:pt>
    <dgm:pt modelId="{F4C5859D-2D6B-4226-B3F3-A89E581CD151}" type="pres">
      <dgm:prSet presAssocID="{0256E455-7D6B-408F-ACC4-8F182CC95DAB}" presName="node" presStyleLbl="node1" presStyleIdx="7" presStyleCnt="9">
        <dgm:presLayoutVars>
          <dgm:bulletEnabled val="1"/>
        </dgm:presLayoutVars>
      </dgm:prSet>
      <dgm:spPr/>
    </dgm:pt>
    <dgm:pt modelId="{EF6FBDAC-0CCA-4CB6-B87D-F032A00AC4A7}" type="pres">
      <dgm:prSet presAssocID="{7AD7BA1C-B913-407F-9C41-8DF6BFA2E23B}" presName="sibTrans" presStyleCnt="0"/>
      <dgm:spPr/>
    </dgm:pt>
    <dgm:pt modelId="{BC5CFBB6-4D9B-4F41-94B0-584021BA3D0D}" type="pres">
      <dgm:prSet presAssocID="{B4D9F116-0588-4738-963F-2C6458B9770E}" presName="node" presStyleLbl="node1" presStyleIdx="8" presStyleCnt="9">
        <dgm:presLayoutVars>
          <dgm:bulletEnabled val="1"/>
        </dgm:presLayoutVars>
      </dgm:prSet>
      <dgm:spPr/>
    </dgm:pt>
  </dgm:ptLst>
  <dgm:cxnLst>
    <dgm:cxn modelId="{6246FB0A-B4E6-488C-BDFC-6D4CB3F745BD}" type="presOf" srcId="{52E492EE-2669-486F-B925-5172B97C1EDD}" destId="{FECAD5F7-A8AA-43EB-8A86-EA6145F5C9A7}" srcOrd="0" destOrd="0" presId="urn:microsoft.com/office/officeart/2005/8/layout/default"/>
    <dgm:cxn modelId="{94A45632-64EB-4242-B166-EF7FE57D475A}" type="presOf" srcId="{AC7D4922-0FA4-4B5D-9883-DC515FBE16CF}" destId="{412B6770-6FE2-41AD-A414-3150EC1E6CAF}" srcOrd="0" destOrd="0" presId="urn:microsoft.com/office/officeart/2005/8/layout/default"/>
    <dgm:cxn modelId="{611AB036-4692-4DBE-952B-CBA6C34579CD}" srcId="{AC7D4922-0FA4-4B5D-9883-DC515FBE16CF}" destId="{0256E455-7D6B-408F-ACC4-8F182CC95DAB}" srcOrd="7" destOrd="0" parTransId="{D16E9D29-14D3-43A1-BF2D-7DE871CCE1DB}" sibTransId="{7AD7BA1C-B913-407F-9C41-8DF6BFA2E23B}"/>
    <dgm:cxn modelId="{2FBFBF40-8F8F-40D1-B694-1A906A6921AF}" type="presOf" srcId="{E9B6CC0F-6E18-47BA-B3EF-FCD48045E98E}" destId="{77D475C3-EA47-40BF-A078-7E2D95CD732A}" srcOrd="0" destOrd="0" presId="urn:microsoft.com/office/officeart/2005/8/layout/default"/>
    <dgm:cxn modelId="{DD51F260-9315-4E67-8911-BC2EAB14968F}" type="presOf" srcId="{4DFD483F-EB42-4FC4-B0A7-59E25248AA5C}" destId="{7DE33198-A945-4E97-AB6D-0EEE96312C9A}" srcOrd="0" destOrd="0" presId="urn:microsoft.com/office/officeart/2005/8/layout/default"/>
    <dgm:cxn modelId="{474D2642-131C-4BF2-B3E8-21FA7354FA4B}" type="presOf" srcId="{C91CD087-9D21-4AF7-899B-723DCBC202D4}" destId="{AC4F1DB1-6B3C-4CD6-A1EB-93BB15C086EC}" srcOrd="0" destOrd="0" presId="urn:microsoft.com/office/officeart/2005/8/layout/default"/>
    <dgm:cxn modelId="{12798665-03B3-4DB9-8564-66D9CDF9E9D5}" srcId="{AC7D4922-0FA4-4B5D-9883-DC515FBE16CF}" destId="{E8FDF7BC-42CE-4AB4-AD94-AFC8ACFB8E94}" srcOrd="5" destOrd="0" parTransId="{F402A941-DFA7-48F6-B777-78E5FB5650EC}" sibTransId="{8469AE9A-CE15-4C44-B123-D2AF56BCF2D6}"/>
    <dgm:cxn modelId="{ADAA454A-A777-4A77-BA4F-50CA4472873E}" srcId="{AC7D4922-0FA4-4B5D-9883-DC515FBE16CF}" destId="{EEC58B0C-719B-49DE-A902-29C6A671D5E1}" srcOrd="1" destOrd="0" parTransId="{B8D2AD5D-7C6B-459C-BD4F-DEE748D68B11}" sibTransId="{C6B54B82-7F2A-4B59-A31F-A0C8B8C6F358}"/>
    <dgm:cxn modelId="{07AFC754-B3ED-459C-8125-D2C9C590F1A4}" srcId="{AC7D4922-0FA4-4B5D-9883-DC515FBE16CF}" destId="{4DFD483F-EB42-4FC4-B0A7-59E25248AA5C}" srcOrd="4" destOrd="0" parTransId="{3B396741-9024-4095-B656-B6A2D7F0C4D4}" sibTransId="{563C402E-F897-4CCD-833C-474F05878D1F}"/>
    <dgm:cxn modelId="{78775158-3713-470E-A534-E71A12CC5A49}" type="presOf" srcId="{0256E455-7D6B-408F-ACC4-8F182CC95DAB}" destId="{F4C5859D-2D6B-4226-B3F3-A89E581CD151}" srcOrd="0" destOrd="0" presId="urn:microsoft.com/office/officeart/2005/8/layout/default"/>
    <dgm:cxn modelId="{FFC443BC-3A4D-461C-9DA7-52F973EAC0FC}" type="presOf" srcId="{7E8FAECB-4608-4721-9A75-92085639FB6A}" destId="{5102C421-0A45-4258-918F-E1863481AA2E}" srcOrd="0" destOrd="0" presId="urn:microsoft.com/office/officeart/2005/8/layout/default"/>
    <dgm:cxn modelId="{D55E60C6-C67C-4D44-99A9-BB89F3BF5231}" srcId="{AC7D4922-0FA4-4B5D-9883-DC515FBE16CF}" destId="{C91CD087-9D21-4AF7-899B-723DCBC202D4}" srcOrd="6" destOrd="0" parTransId="{C8DB16AA-2A14-4944-B974-8EDAA843B821}" sibTransId="{762ABDA3-2ACB-4589-8F2E-D9CA2574FAE5}"/>
    <dgm:cxn modelId="{6A17C9CC-F805-4D29-A51A-E0B1394B7B80}" srcId="{AC7D4922-0FA4-4B5D-9883-DC515FBE16CF}" destId="{52E492EE-2669-486F-B925-5172B97C1EDD}" srcOrd="2" destOrd="0" parTransId="{BC3B5DFE-8381-4E2B-9688-E207BE193827}" sibTransId="{C068B280-5AF0-4D37-B6BD-ADFA053602E7}"/>
    <dgm:cxn modelId="{B2CA9BCE-3A14-4F4F-A9D0-1B7BD01C92AF}" srcId="{AC7D4922-0FA4-4B5D-9883-DC515FBE16CF}" destId="{7E8FAECB-4608-4721-9A75-92085639FB6A}" srcOrd="3" destOrd="0" parTransId="{8CD368F7-C5E6-4268-A5B5-FB722321A0A4}" sibTransId="{76B4CAF0-895F-45E0-8D39-95ED171D9229}"/>
    <dgm:cxn modelId="{A979BED0-5E94-484A-8C81-F132D7973CE6}" type="presOf" srcId="{B4D9F116-0588-4738-963F-2C6458B9770E}" destId="{BC5CFBB6-4D9B-4F41-94B0-584021BA3D0D}" srcOrd="0" destOrd="0" presId="urn:microsoft.com/office/officeart/2005/8/layout/default"/>
    <dgm:cxn modelId="{F21A51E4-A947-4796-9084-F567F1F020B9}" srcId="{AC7D4922-0FA4-4B5D-9883-DC515FBE16CF}" destId="{E9B6CC0F-6E18-47BA-B3EF-FCD48045E98E}" srcOrd="0" destOrd="0" parTransId="{D42939D8-3790-4A91-9A72-4EE62F912979}" sibTransId="{34708D90-E941-410F-BCA3-7C4FC0CA273C}"/>
    <dgm:cxn modelId="{435E51E5-47B7-4252-8026-D6F0799B52DE}" srcId="{AC7D4922-0FA4-4B5D-9883-DC515FBE16CF}" destId="{B4D9F116-0588-4738-963F-2C6458B9770E}" srcOrd="8" destOrd="0" parTransId="{0395A020-5B9B-4B69-9883-BB15D8A3EB36}" sibTransId="{C5DCE93D-A7E7-4983-9A52-240447AB3FE3}"/>
    <dgm:cxn modelId="{16F3B9F4-5FA4-4E34-87AA-893BF92F3E27}" type="presOf" srcId="{E8FDF7BC-42CE-4AB4-AD94-AFC8ACFB8E94}" destId="{228AC2E6-4C1F-496E-AC20-F471DBFE4931}" srcOrd="0" destOrd="0" presId="urn:microsoft.com/office/officeart/2005/8/layout/default"/>
    <dgm:cxn modelId="{FCA48FFA-C928-4A75-ABFB-B5AC9A0608FA}" type="presOf" srcId="{EEC58B0C-719B-49DE-A902-29C6A671D5E1}" destId="{D2639F47-59C8-4623-9180-73FDA046C011}" srcOrd="0" destOrd="0" presId="urn:microsoft.com/office/officeart/2005/8/layout/default"/>
    <dgm:cxn modelId="{3C1F0211-3302-4CA7-B2C3-CB7650631736}" type="presParOf" srcId="{412B6770-6FE2-41AD-A414-3150EC1E6CAF}" destId="{77D475C3-EA47-40BF-A078-7E2D95CD732A}" srcOrd="0" destOrd="0" presId="urn:microsoft.com/office/officeart/2005/8/layout/default"/>
    <dgm:cxn modelId="{DDCA8F5C-E18B-4EC5-9266-5FA53EC6C02C}" type="presParOf" srcId="{412B6770-6FE2-41AD-A414-3150EC1E6CAF}" destId="{8C3B3009-C982-47E5-8CE0-7925C019215A}" srcOrd="1" destOrd="0" presId="urn:microsoft.com/office/officeart/2005/8/layout/default"/>
    <dgm:cxn modelId="{E596215D-0F00-4717-B177-8E90E5F1A54A}" type="presParOf" srcId="{412B6770-6FE2-41AD-A414-3150EC1E6CAF}" destId="{D2639F47-59C8-4623-9180-73FDA046C011}" srcOrd="2" destOrd="0" presId="urn:microsoft.com/office/officeart/2005/8/layout/default"/>
    <dgm:cxn modelId="{CCAD7214-62A7-442E-85A8-3DD5C6D215B2}" type="presParOf" srcId="{412B6770-6FE2-41AD-A414-3150EC1E6CAF}" destId="{FC0962AD-A234-4A8F-A9F6-A431EE085547}" srcOrd="3" destOrd="0" presId="urn:microsoft.com/office/officeart/2005/8/layout/default"/>
    <dgm:cxn modelId="{9AA3C110-17E5-43EE-BFB7-57256D13C7E1}" type="presParOf" srcId="{412B6770-6FE2-41AD-A414-3150EC1E6CAF}" destId="{FECAD5F7-A8AA-43EB-8A86-EA6145F5C9A7}" srcOrd="4" destOrd="0" presId="urn:microsoft.com/office/officeart/2005/8/layout/default"/>
    <dgm:cxn modelId="{99F5CD92-7D19-47F0-B68A-759D463214DD}" type="presParOf" srcId="{412B6770-6FE2-41AD-A414-3150EC1E6CAF}" destId="{76287BDD-B061-4806-94BD-5D32ABC6FCE4}" srcOrd="5" destOrd="0" presId="urn:microsoft.com/office/officeart/2005/8/layout/default"/>
    <dgm:cxn modelId="{A73521E7-7945-477C-9A37-C4ED377977DE}" type="presParOf" srcId="{412B6770-6FE2-41AD-A414-3150EC1E6CAF}" destId="{5102C421-0A45-4258-918F-E1863481AA2E}" srcOrd="6" destOrd="0" presId="urn:microsoft.com/office/officeart/2005/8/layout/default"/>
    <dgm:cxn modelId="{7B805DEA-BD01-4CF8-A320-8B0104D57B63}" type="presParOf" srcId="{412B6770-6FE2-41AD-A414-3150EC1E6CAF}" destId="{790A2768-D8EE-49CB-8540-6FB692B2A8ED}" srcOrd="7" destOrd="0" presId="urn:microsoft.com/office/officeart/2005/8/layout/default"/>
    <dgm:cxn modelId="{EF968CB8-6742-4556-9583-2FF131E0964D}" type="presParOf" srcId="{412B6770-6FE2-41AD-A414-3150EC1E6CAF}" destId="{7DE33198-A945-4E97-AB6D-0EEE96312C9A}" srcOrd="8" destOrd="0" presId="urn:microsoft.com/office/officeart/2005/8/layout/default"/>
    <dgm:cxn modelId="{185D7A6A-60AD-40D4-A85E-A27C3B69BE94}" type="presParOf" srcId="{412B6770-6FE2-41AD-A414-3150EC1E6CAF}" destId="{46CE503F-438D-48B9-A319-B18E32ED280F}" srcOrd="9" destOrd="0" presId="urn:microsoft.com/office/officeart/2005/8/layout/default"/>
    <dgm:cxn modelId="{BA79FEA0-3AF0-4E52-918E-38E62A857A79}" type="presParOf" srcId="{412B6770-6FE2-41AD-A414-3150EC1E6CAF}" destId="{228AC2E6-4C1F-496E-AC20-F471DBFE4931}" srcOrd="10" destOrd="0" presId="urn:microsoft.com/office/officeart/2005/8/layout/default"/>
    <dgm:cxn modelId="{09EB5859-45A5-4E20-81E9-13458B231BA5}" type="presParOf" srcId="{412B6770-6FE2-41AD-A414-3150EC1E6CAF}" destId="{1B89D72C-F252-41E9-948B-F58EEF9E5BA5}" srcOrd="11" destOrd="0" presId="urn:microsoft.com/office/officeart/2005/8/layout/default"/>
    <dgm:cxn modelId="{ED67CE7C-4138-4D32-8BE1-09E79F97268A}" type="presParOf" srcId="{412B6770-6FE2-41AD-A414-3150EC1E6CAF}" destId="{AC4F1DB1-6B3C-4CD6-A1EB-93BB15C086EC}" srcOrd="12" destOrd="0" presId="urn:microsoft.com/office/officeart/2005/8/layout/default"/>
    <dgm:cxn modelId="{6B62EBFA-7EDF-4D2D-BF85-3F3F5C9F108C}" type="presParOf" srcId="{412B6770-6FE2-41AD-A414-3150EC1E6CAF}" destId="{ADB53B17-5DA5-4A82-B9DC-9E9414C01832}" srcOrd="13" destOrd="0" presId="urn:microsoft.com/office/officeart/2005/8/layout/default"/>
    <dgm:cxn modelId="{DB06B547-7076-4C71-9026-3CA66F1F7E50}" type="presParOf" srcId="{412B6770-6FE2-41AD-A414-3150EC1E6CAF}" destId="{F4C5859D-2D6B-4226-B3F3-A89E581CD151}" srcOrd="14" destOrd="0" presId="urn:microsoft.com/office/officeart/2005/8/layout/default"/>
    <dgm:cxn modelId="{F8D54B45-C79F-4945-A4DB-B0C8839127EC}" type="presParOf" srcId="{412B6770-6FE2-41AD-A414-3150EC1E6CAF}" destId="{EF6FBDAC-0CCA-4CB6-B87D-F032A00AC4A7}" srcOrd="15" destOrd="0" presId="urn:microsoft.com/office/officeart/2005/8/layout/default"/>
    <dgm:cxn modelId="{BD7E3837-734F-471E-B707-D52C02011F65}" type="presParOf" srcId="{412B6770-6FE2-41AD-A414-3150EC1E6CAF}" destId="{BC5CFBB6-4D9B-4F41-94B0-584021BA3D0D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614D4A-82A3-4E4F-BB3B-B2E6E5069B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395237-A4AD-4466-B4D5-B947CEA74269}">
      <dgm:prSet/>
      <dgm:spPr/>
      <dgm:t>
        <a:bodyPr/>
        <a:lstStyle/>
        <a:p>
          <a:r>
            <a:rPr lang="en-US"/>
            <a:t>• High performance across all experiments</a:t>
          </a:r>
        </a:p>
      </dgm:t>
    </dgm:pt>
    <dgm:pt modelId="{7D900248-BB11-4E68-8217-D883676749EF}" type="parTrans" cxnId="{9F7EC35C-1733-48C7-A36F-E99EB419B7F7}">
      <dgm:prSet/>
      <dgm:spPr/>
      <dgm:t>
        <a:bodyPr/>
        <a:lstStyle/>
        <a:p>
          <a:endParaRPr lang="en-US"/>
        </a:p>
      </dgm:t>
    </dgm:pt>
    <dgm:pt modelId="{73E2BB0C-32BF-4CAC-AB96-109BB9527226}" type="sibTrans" cxnId="{9F7EC35C-1733-48C7-A36F-E99EB419B7F7}">
      <dgm:prSet/>
      <dgm:spPr/>
      <dgm:t>
        <a:bodyPr/>
        <a:lstStyle/>
        <a:p>
          <a:endParaRPr lang="en-US"/>
        </a:p>
      </dgm:t>
    </dgm:pt>
    <dgm:pt modelId="{626FB019-AEB8-4574-9AE4-7030CE835C90}">
      <dgm:prSet/>
      <dgm:spPr/>
      <dgm:t>
        <a:bodyPr/>
        <a:lstStyle/>
        <a:p>
          <a:r>
            <a:rPr lang="en-US"/>
            <a:t>• Average validation accuracy, precision, recall, and F1 score of 0.9975, 0.9964, 0.9965, and 0.9968 respectively</a:t>
          </a:r>
        </a:p>
      </dgm:t>
    </dgm:pt>
    <dgm:pt modelId="{57295547-8FE6-4B76-916B-DE0A154B51F4}" type="parTrans" cxnId="{EEC3B74B-FE41-48BC-BBA8-B59514A7EAB7}">
      <dgm:prSet/>
      <dgm:spPr/>
      <dgm:t>
        <a:bodyPr/>
        <a:lstStyle/>
        <a:p>
          <a:endParaRPr lang="en-US"/>
        </a:p>
      </dgm:t>
    </dgm:pt>
    <dgm:pt modelId="{E3853E1B-B5EA-4794-9183-204ABE463090}" type="sibTrans" cxnId="{EEC3B74B-FE41-48BC-BBA8-B59514A7EAB7}">
      <dgm:prSet/>
      <dgm:spPr/>
      <dgm:t>
        <a:bodyPr/>
        <a:lstStyle/>
        <a:p>
          <a:endParaRPr lang="en-US"/>
        </a:p>
      </dgm:t>
    </dgm:pt>
    <dgm:pt modelId="{78D10DF2-3FEA-465F-BDCB-05684FD65BF2}">
      <dgm:prSet/>
      <dgm:spPr/>
      <dgm:t>
        <a:bodyPr/>
        <a:lstStyle/>
        <a:p>
          <a:r>
            <a:rPr lang="en-US"/>
            <a:t>• Significant advancement in the field of EEG signal classification</a:t>
          </a:r>
        </a:p>
      </dgm:t>
    </dgm:pt>
    <dgm:pt modelId="{8E6F349A-6378-4D41-9CC9-10C6548AB16B}" type="parTrans" cxnId="{1F06DFCA-282D-4D1E-AC58-4BC27D3F0251}">
      <dgm:prSet/>
      <dgm:spPr/>
      <dgm:t>
        <a:bodyPr/>
        <a:lstStyle/>
        <a:p>
          <a:endParaRPr lang="en-US"/>
        </a:p>
      </dgm:t>
    </dgm:pt>
    <dgm:pt modelId="{8D803C65-C2B4-4C17-81CE-958DFD3BD620}" type="sibTrans" cxnId="{1F06DFCA-282D-4D1E-AC58-4BC27D3F0251}">
      <dgm:prSet/>
      <dgm:spPr/>
      <dgm:t>
        <a:bodyPr/>
        <a:lstStyle/>
        <a:p>
          <a:endParaRPr lang="en-US"/>
        </a:p>
      </dgm:t>
    </dgm:pt>
    <dgm:pt modelId="{5D2544EA-07FC-4C13-B639-2F78C1BFB9EF}">
      <dgm:prSet/>
      <dgm:spPr/>
      <dgm:t>
        <a:bodyPr/>
        <a:lstStyle/>
        <a:p>
          <a:r>
            <a:rPr lang="en-US"/>
            <a:t>• Superior performance and robustness of the proposed model</a:t>
          </a:r>
        </a:p>
      </dgm:t>
    </dgm:pt>
    <dgm:pt modelId="{3FCD4022-35FE-43A9-AB35-E62E92BFBE99}" type="parTrans" cxnId="{44C5CAEF-E27A-4853-9CA7-5AE78BD5D572}">
      <dgm:prSet/>
      <dgm:spPr/>
      <dgm:t>
        <a:bodyPr/>
        <a:lstStyle/>
        <a:p>
          <a:endParaRPr lang="en-US"/>
        </a:p>
      </dgm:t>
    </dgm:pt>
    <dgm:pt modelId="{310140EF-93F4-4568-B981-63CD3D36A128}" type="sibTrans" cxnId="{44C5CAEF-E27A-4853-9CA7-5AE78BD5D572}">
      <dgm:prSet/>
      <dgm:spPr/>
      <dgm:t>
        <a:bodyPr/>
        <a:lstStyle/>
        <a:p>
          <a:endParaRPr lang="en-US"/>
        </a:p>
      </dgm:t>
    </dgm:pt>
    <dgm:pt modelId="{B42E9CF6-92B5-4FA5-B941-3EC1282F3F99}">
      <dgm:prSet/>
      <dgm:spPr/>
      <dgm:t>
        <a:bodyPr/>
        <a:lstStyle/>
        <a:p>
          <a:r>
            <a:rPr lang="en-US"/>
            <a:t>• Promising tool for various applications, including seizure detection and brain-computer interfaces</a:t>
          </a:r>
        </a:p>
      </dgm:t>
    </dgm:pt>
    <dgm:pt modelId="{9DE86A5A-1A08-46DE-AD26-E62E1431D65D}" type="parTrans" cxnId="{63DE07CE-DC39-49E1-B785-C5B3E082D36D}">
      <dgm:prSet/>
      <dgm:spPr/>
      <dgm:t>
        <a:bodyPr/>
        <a:lstStyle/>
        <a:p>
          <a:endParaRPr lang="en-US"/>
        </a:p>
      </dgm:t>
    </dgm:pt>
    <dgm:pt modelId="{995E02A0-C572-4DD9-99AF-AC8E57AC7AE1}" type="sibTrans" cxnId="{63DE07CE-DC39-49E1-B785-C5B3E082D36D}">
      <dgm:prSet/>
      <dgm:spPr/>
      <dgm:t>
        <a:bodyPr/>
        <a:lstStyle/>
        <a:p>
          <a:endParaRPr lang="en-US"/>
        </a:p>
      </dgm:t>
    </dgm:pt>
    <dgm:pt modelId="{D899814C-1496-4BCD-A766-594119C5A98A}" type="pres">
      <dgm:prSet presAssocID="{12614D4A-82A3-4E4F-BB3B-B2E6E5069B60}" presName="root" presStyleCnt="0">
        <dgm:presLayoutVars>
          <dgm:dir/>
          <dgm:resizeHandles val="exact"/>
        </dgm:presLayoutVars>
      </dgm:prSet>
      <dgm:spPr/>
    </dgm:pt>
    <dgm:pt modelId="{DB7A087A-93BE-4B37-A6CC-A298DDAB06D0}" type="pres">
      <dgm:prSet presAssocID="{33395237-A4AD-4466-B4D5-B947CEA74269}" presName="compNode" presStyleCnt="0"/>
      <dgm:spPr/>
    </dgm:pt>
    <dgm:pt modelId="{C5455AF3-AD6F-4A37-9B0B-0438E050D71C}" type="pres">
      <dgm:prSet presAssocID="{33395237-A4AD-4466-B4D5-B947CEA74269}" presName="bgRect" presStyleLbl="bgShp" presStyleIdx="0" presStyleCnt="5"/>
      <dgm:spPr/>
    </dgm:pt>
    <dgm:pt modelId="{AC18F562-C772-438A-9858-6AA7E3326DDA}" type="pres">
      <dgm:prSet presAssocID="{33395237-A4AD-4466-B4D5-B947CEA7426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33C1F847-39A0-4AF7-A5B5-0BA9608EB1AE}" type="pres">
      <dgm:prSet presAssocID="{33395237-A4AD-4466-B4D5-B947CEA74269}" presName="spaceRect" presStyleCnt="0"/>
      <dgm:spPr/>
    </dgm:pt>
    <dgm:pt modelId="{AF043F1A-0B41-4ECA-A99A-D4D7D19B6F47}" type="pres">
      <dgm:prSet presAssocID="{33395237-A4AD-4466-B4D5-B947CEA74269}" presName="parTx" presStyleLbl="revTx" presStyleIdx="0" presStyleCnt="5">
        <dgm:presLayoutVars>
          <dgm:chMax val="0"/>
          <dgm:chPref val="0"/>
        </dgm:presLayoutVars>
      </dgm:prSet>
      <dgm:spPr/>
    </dgm:pt>
    <dgm:pt modelId="{0F56E157-8ED4-42AA-861E-49A16B9A5251}" type="pres">
      <dgm:prSet presAssocID="{73E2BB0C-32BF-4CAC-AB96-109BB9527226}" presName="sibTrans" presStyleCnt="0"/>
      <dgm:spPr/>
    </dgm:pt>
    <dgm:pt modelId="{FD37B21F-8FC0-404A-AD0D-B9D36474C155}" type="pres">
      <dgm:prSet presAssocID="{626FB019-AEB8-4574-9AE4-7030CE835C90}" presName="compNode" presStyleCnt="0"/>
      <dgm:spPr/>
    </dgm:pt>
    <dgm:pt modelId="{1ADBED01-4CC9-44E0-94E6-C0E4231C4ADA}" type="pres">
      <dgm:prSet presAssocID="{626FB019-AEB8-4574-9AE4-7030CE835C90}" presName="bgRect" presStyleLbl="bgShp" presStyleIdx="1" presStyleCnt="5"/>
      <dgm:spPr/>
    </dgm:pt>
    <dgm:pt modelId="{B2FFCB34-433B-473E-895C-380296C26A0C}" type="pres">
      <dgm:prSet presAssocID="{626FB019-AEB8-4574-9AE4-7030CE835C9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91A4642-AA1F-4960-8C07-9295747A1A86}" type="pres">
      <dgm:prSet presAssocID="{626FB019-AEB8-4574-9AE4-7030CE835C90}" presName="spaceRect" presStyleCnt="0"/>
      <dgm:spPr/>
    </dgm:pt>
    <dgm:pt modelId="{3A8EF375-BCBC-44E2-BA48-2CADC2F3AD64}" type="pres">
      <dgm:prSet presAssocID="{626FB019-AEB8-4574-9AE4-7030CE835C90}" presName="parTx" presStyleLbl="revTx" presStyleIdx="1" presStyleCnt="5">
        <dgm:presLayoutVars>
          <dgm:chMax val="0"/>
          <dgm:chPref val="0"/>
        </dgm:presLayoutVars>
      </dgm:prSet>
      <dgm:spPr/>
    </dgm:pt>
    <dgm:pt modelId="{54600834-E27D-4357-865F-814701C5CB49}" type="pres">
      <dgm:prSet presAssocID="{E3853E1B-B5EA-4794-9183-204ABE463090}" presName="sibTrans" presStyleCnt="0"/>
      <dgm:spPr/>
    </dgm:pt>
    <dgm:pt modelId="{D15D1F86-8A48-4F7C-9E1C-1124F4DDEACD}" type="pres">
      <dgm:prSet presAssocID="{78D10DF2-3FEA-465F-BDCB-05684FD65BF2}" presName="compNode" presStyleCnt="0"/>
      <dgm:spPr/>
    </dgm:pt>
    <dgm:pt modelId="{FAE40B2D-A13E-42F1-B29C-06760DF12352}" type="pres">
      <dgm:prSet presAssocID="{78D10DF2-3FEA-465F-BDCB-05684FD65BF2}" presName="bgRect" presStyleLbl="bgShp" presStyleIdx="2" presStyleCnt="5"/>
      <dgm:spPr/>
    </dgm:pt>
    <dgm:pt modelId="{6344752F-3E97-4A78-AEC7-BAA54EDCA091}" type="pres">
      <dgm:prSet presAssocID="{78D10DF2-3FEA-465F-BDCB-05684FD65BF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4E3D918F-C6D2-4751-BF0E-FA73C0BF5CA2}" type="pres">
      <dgm:prSet presAssocID="{78D10DF2-3FEA-465F-BDCB-05684FD65BF2}" presName="spaceRect" presStyleCnt="0"/>
      <dgm:spPr/>
    </dgm:pt>
    <dgm:pt modelId="{2C926866-233A-471E-B692-82871497C332}" type="pres">
      <dgm:prSet presAssocID="{78D10DF2-3FEA-465F-BDCB-05684FD65BF2}" presName="parTx" presStyleLbl="revTx" presStyleIdx="2" presStyleCnt="5">
        <dgm:presLayoutVars>
          <dgm:chMax val="0"/>
          <dgm:chPref val="0"/>
        </dgm:presLayoutVars>
      </dgm:prSet>
      <dgm:spPr/>
    </dgm:pt>
    <dgm:pt modelId="{C21B7C51-27FC-4C03-9C8F-08016C1F7974}" type="pres">
      <dgm:prSet presAssocID="{8D803C65-C2B4-4C17-81CE-958DFD3BD620}" presName="sibTrans" presStyleCnt="0"/>
      <dgm:spPr/>
    </dgm:pt>
    <dgm:pt modelId="{0A8ECB68-FAF0-40EF-BABD-9933835F2EF1}" type="pres">
      <dgm:prSet presAssocID="{5D2544EA-07FC-4C13-B639-2F78C1BFB9EF}" presName="compNode" presStyleCnt="0"/>
      <dgm:spPr/>
    </dgm:pt>
    <dgm:pt modelId="{137D9827-CEBD-40DA-807D-93B79C6ED2B4}" type="pres">
      <dgm:prSet presAssocID="{5D2544EA-07FC-4C13-B639-2F78C1BFB9EF}" presName="bgRect" presStyleLbl="bgShp" presStyleIdx="3" presStyleCnt="5"/>
      <dgm:spPr/>
    </dgm:pt>
    <dgm:pt modelId="{2A418F33-C094-40AC-9FEC-588E27AE02A9}" type="pres">
      <dgm:prSet presAssocID="{5D2544EA-07FC-4C13-B639-2F78C1BFB9E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rmalDistribution"/>
        </a:ext>
      </dgm:extLst>
    </dgm:pt>
    <dgm:pt modelId="{843E99D3-C6F3-4E80-A3D2-04DBC37EF577}" type="pres">
      <dgm:prSet presAssocID="{5D2544EA-07FC-4C13-B639-2F78C1BFB9EF}" presName="spaceRect" presStyleCnt="0"/>
      <dgm:spPr/>
    </dgm:pt>
    <dgm:pt modelId="{17880904-3415-4A4B-8DD7-E844A3AE8D47}" type="pres">
      <dgm:prSet presAssocID="{5D2544EA-07FC-4C13-B639-2F78C1BFB9EF}" presName="parTx" presStyleLbl="revTx" presStyleIdx="3" presStyleCnt="5">
        <dgm:presLayoutVars>
          <dgm:chMax val="0"/>
          <dgm:chPref val="0"/>
        </dgm:presLayoutVars>
      </dgm:prSet>
      <dgm:spPr/>
    </dgm:pt>
    <dgm:pt modelId="{922B3553-3F77-4187-BFD6-4C0A5C57B827}" type="pres">
      <dgm:prSet presAssocID="{310140EF-93F4-4568-B981-63CD3D36A128}" presName="sibTrans" presStyleCnt="0"/>
      <dgm:spPr/>
    </dgm:pt>
    <dgm:pt modelId="{DD22344A-6CA1-4D67-B1E6-50B90E54A040}" type="pres">
      <dgm:prSet presAssocID="{B42E9CF6-92B5-4FA5-B941-3EC1282F3F99}" presName="compNode" presStyleCnt="0"/>
      <dgm:spPr/>
    </dgm:pt>
    <dgm:pt modelId="{4B88BADB-7FBE-4461-A511-D8D8441D97C5}" type="pres">
      <dgm:prSet presAssocID="{B42E9CF6-92B5-4FA5-B941-3EC1282F3F99}" presName="bgRect" presStyleLbl="bgShp" presStyleIdx="4" presStyleCnt="5"/>
      <dgm:spPr/>
    </dgm:pt>
    <dgm:pt modelId="{BC49BB75-628B-4860-99BC-494E2C43E1A3}" type="pres">
      <dgm:prSet presAssocID="{B42E9CF6-92B5-4FA5-B941-3EC1282F3F9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DBB4CF49-BD74-4D8E-BC60-90BD1F435405}" type="pres">
      <dgm:prSet presAssocID="{B42E9CF6-92B5-4FA5-B941-3EC1282F3F99}" presName="spaceRect" presStyleCnt="0"/>
      <dgm:spPr/>
    </dgm:pt>
    <dgm:pt modelId="{2CA696ED-028A-4649-9ABF-CEA17B1ABEE3}" type="pres">
      <dgm:prSet presAssocID="{B42E9CF6-92B5-4FA5-B941-3EC1282F3F9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F7EC35C-1733-48C7-A36F-E99EB419B7F7}" srcId="{12614D4A-82A3-4E4F-BB3B-B2E6E5069B60}" destId="{33395237-A4AD-4466-B4D5-B947CEA74269}" srcOrd="0" destOrd="0" parTransId="{7D900248-BB11-4E68-8217-D883676749EF}" sibTransId="{73E2BB0C-32BF-4CAC-AB96-109BB9527226}"/>
    <dgm:cxn modelId="{A549F45E-892B-48AB-9328-4AF34D402D8E}" type="presOf" srcId="{33395237-A4AD-4466-B4D5-B947CEA74269}" destId="{AF043F1A-0B41-4ECA-A99A-D4D7D19B6F47}" srcOrd="0" destOrd="0" presId="urn:microsoft.com/office/officeart/2018/2/layout/IconVerticalSolidList"/>
    <dgm:cxn modelId="{B9C5A44A-CE5C-4BB6-ADB7-03A65C05EC8D}" type="presOf" srcId="{5D2544EA-07FC-4C13-B639-2F78C1BFB9EF}" destId="{17880904-3415-4A4B-8DD7-E844A3AE8D47}" srcOrd="0" destOrd="0" presId="urn:microsoft.com/office/officeart/2018/2/layout/IconVerticalSolidList"/>
    <dgm:cxn modelId="{EEC3B74B-FE41-48BC-BBA8-B59514A7EAB7}" srcId="{12614D4A-82A3-4E4F-BB3B-B2E6E5069B60}" destId="{626FB019-AEB8-4574-9AE4-7030CE835C90}" srcOrd="1" destOrd="0" parTransId="{57295547-8FE6-4B76-916B-DE0A154B51F4}" sibTransId="{E3853E1B-B5EA-4794-9183-204ABE463090}"/>
    <dgm:cxn modelId="{FEBB7F74-3E18-4EA7-AC95-E1F57A8F07BE}" type="presOf" srcId="{B42E9CF6-92B5-4FA5-B941-3EC1282F3F99}" destId="{2CA696ED-028A-4649-9ABF-CEA17B1ABEE3}" srcOrd="0" destOrd="0" presId="urn:microsoft.com/office/officeart/2018/2/layout/IconVerticalSolidList"/>
    <dgm:cxn modelId="{0FEBE057-A3E3-41D9-9FF0-15430F97B4F6}" type="presOf" srcId="{78D10DF2-3FEA-465F-BDCB-05684FD65BF2}" destId="{2C926866-233A-471E-B692-82871497C332}" srcOrd="0" destOrd="0" presId="urn:microsoft.com/office/officeart/2018/2/layout/IconVerticalSolidList"/>
    <dgm:cxn modelId="{238C7FAC-FCE3-4314-9AFA-25BC884A850C}" type="presOf" srcId="{12614D4A-82A3-4E4F-BB3B-B2E6E5069B60}" destId="{D899814C-1496-4BCD-A766-594119C5A98A}" srcOrd="0" destOrd="0" presId="urn:microsoft.com/office/officeart/2018/2/layout/IconVerticalSolidList"/>
    <dgm:cxn modelId="{4BAD01BE-8966-4515-AC6F-46BC903F0D9D}" type="presOf" srcId="{626FB019-AEB8-4574-9AE4-7030CE835C90}" destId="{3A8EF375-BCBC-44E2-BA48-2CADC2F3AD64}" srcOrd="0" destOrd="0" presId="urn:microsoft.com/office/officeart/2018/2/layout/IconVerticalSolidList"/>
    <dgm:cxn modelId="{1F06DFCA-282D-4D1E-AC58-4BC27D3F0251}" srcId="{12614D4A-82A3-4E4F-BB3B-B2E6E5069B60}" destId="{78D10DF2-3FEA-465F-BDCB-05684FD65BF2}" srcOrd="2" destOrd="0" parTransId="{8E6F349A-6378-4D41-9CC9-10C6548AB16B}" sibTransId="{8D803C65-C2B4-4C17-81CE-958DFD3BD620}"/>
    <dgm:cxn modelId="{63DE07CE-DC39-49E1-B785-C5B3E082D36D}" srcId="{12614D4A-82A3-4E4F-BB3B-B2E6E5069B60}" destId="{B42E9CF6-92B5-4FA5-B941-3EC1282F3F99}" srcOrd="4" destOrd="0" parTransId="{9DE86A5A-1A08-46DE-AD26-E62E1431D65D}" sibTransId="{995E02A0-C572-4DD9-99AF-AC8E57AC7AE1}"/>
    <dgm:cxn modelId="{44C5CAEF-E27A-4853-9CA7-5AE78BD5D572}" srcId="{12614D4A-82A3-4E4F-BB3B-B2E6E5069B60}" destId="{5D2544EA-07FC-4C13-B639-2F78C1BFB9EF}" srcOrd="3" destOrd="0" parTransId="{3FCD4022-35FE-43A9-AB35-E62E92BFBE99}" sibTransId="{310140EF-93F4-4568-B981-63CD3D36A128}"/>
    <dgm:cxn modelId="{6A6BA356-4EBF-4969-B6DB-4B627D416B44}" type="presParOf" srcId="{D899814C-1496-4BCD-A766-594119C5A98A}" destId="{DB7A087A-93BE-4B37-A6CC-A298DDAB06D0}" srcOrd="0" destOrd="0" presId="urn:microsoft.com/office/officeart/2018/2/layout/IconVerticalSolidList"/>
    <dgm:cxn modelId="{3081A65B-EA2B-4B04-9E0F-F5A9E8A41060}" type="presParOf" srcId="{DB7A087A-93BE-4B37-A6CC-A298DDAB06D0}" destId="{C5455AF3-AD6F-4A37-9B0B-0438E050D71C}" srcOrd="0" destOrd="0" presId="urn:microsoft.com/office/officeart/2018/2/layout/IconVerticalSolidList"/>
    <dgm:cxn modelId="{6FBCA813-2C2C-4839-8E15-4C8265F4360F}" type="presParOf" srcId="{DB7A087A-93BE-4B37-A6CC-A298DDAB06D0}" destId="{AC18F562-C772-438A-9858-6AA7E3326DDA}" srcOrd="1" destOrd="0" presId="urn:microsoft.com/office/officeart/2018/2/layout/IconVerticalSolidList"/>
    <dgm:cxn modelId="{959D042E-A0FA-4BD0-8D42-80C593B992F0}" type="presParOf" srcId="{DB7A087A-93BE-4B37-A6CC-A298DDAB06D0}" destId="{33C1F847-39A0-4AF7-A5B5-0BA9608EB1AE}" srcOrd="2" destOrd="0" presId="urn:microsoft.com/office/officeart/2018/2/layout/IconVerticalSolidList"/>
    <dgm:cxn modelId="{DB3CD42C-81E4-4049-BAE3-7384A025FA1A}" type="presParOf" srcId="{DB7A087A-93BE-4B37-A6CC-A298DDAB06D0}" destId="{AF043F1A-0B41-4ECA-A99A-D4D7D19B6F47}" srcOrd="3" destOrd="0" presId="urn:microsoft.com/office/officeart/2018/2/layout/IconVerticalSolidList"/>
    <dgm:cxn modelId="{FF2E0778-7F37-4041-8EF4-3141D06A173C}" type="presParOf" srcId="{D899814C-1496-4BCD-A766-594119C5A98A}" destId="{0F56E157-8ED4-42AA-861E-49A16B9A5251}" srcOrd="1" destOrd="0" presId="urn:microsoft.com/office/officeart/2018/2/layout/IconVerticalSolidList"/>
    <dgm:cxn modelId="{3F5E1D1C-9F6E-44D9-8DBB-B6E9FC795976}" type="presParOf" srcId="{D899814C-1496-4BCD-A766-594119C5A98A}" destId="{FD37B21F-8FC0-404A-AD0D-B9D36474C155}" srcOrd="2" destOrd="0" presId="urn:microsoft.com/office/officeart/2018/2/layout/IconVerticalSolidList"/>
    <dgm:cxn modelId="{0E537D76-D960-478A-A056-2AAF71C4DAAD}" type="presParOf" srcId="{FD37B21F-8FC0-404A-AD0D-B9D36474C155}" destId="{1ADBED01-4CC9-44E0-94E6-C0E4231C4ADA}" srcOrd="0" destOrd="0" presId="urn:microsoft.com/office/officeart/2018/2/layout/IconVerticalSolidList"/>
    <dgm:cxn modelId="{676BBCAA-402A-4AC8-8E58-2DDD65880223}" type="presParOf" srcId="{FD37B21F-8FC0-404A-AD0D-B9D36474C155}" destId="{B2FFCB34-433B-473E-895C-380296C26A0C}" srcOrd="1" destOrd="0" presId="urn:microsoft.com/office/officeart/2018/2/layout/IconVerticalSolidList"/>
    <dgm:cxn modelId="{62E0ABEC-D39F-47B2-A701-0B2968B339E9}" type="presParOf" srcId="{FD37B21F-8FC0-404A-AD0D-B9D36474C155}" destId="{E91A4642-AA1F-4960-8C07-9295747A1A86}" srcOrd="2" destOrd="0" presId="urn:microsoft.com/office/officeart/2018/2/layout/IconVerticalSolidList"/>
    <dgm:cxn modelId="{B8F42E6F-C272-422B-81C6-CC7081D339BF}" type="presParOf" srcId="{FD37B21F-8FC0-404A-AD0D-B9D36474C155}" destId="{3A8EF375-BCBC-44E2-BA48-2CADC2F3AD64}" srcOrd="3" destOrd="0" presId="urn:microsoft.com/office/officeart/2018/2/layout/IconVerticalSolidList"/>
    <dgm:cxn modelId="{B779AEF5-D656-48CB-9BB6-2BF80B3A42F3}" type="presParOf" srcId="{D899814C-1496-4BCD-A766-594119C5A98A}" destId="{54600834-E27D-4357-865F-814701C5CB49}" srcOrd="3" destOrd="0" presId="urn:microsoft.com/office/officeart/2018/2/layout/IconVerticalSolidList"/>
    <dgm:cxn modelId="{5C729D50-1A66-4ACF-9589-9C40B1DFF1BD}" type="presParOf" srcId="{D899814C-1496-4BCD-A766-594119C5A98A}" destId="{D15D1F86-8A48-4F7C-9E1C-1124F4DDEACD}" srcOrd="4" destOrd="0" presId="urn:microsoft.com/office/officeart/2018/2/layout/IconVerticalSolidList"/>
    <dgm:cxn modelId="{AAAF6610-ED19-4CFC-89D6-2E0F40CA4F63}" type="presParOf" srcId="{D15D1F86-8A48-4F7C-9E1C-1124F4DDEACD}" destId="{FAE40B2D-A13E-42F1-B29C-06760DF12352}" srcOrd="0" destOrd="0" presId="urn:microsoft.com/office/officeart/2018/2/layout/IconVerticalSolidList"/>
    <dgm:cxn modelId="{CCAFEE1E-BCDF-4932-B8CE-2D6AEF36003C}" type="presParOf" srcId="{D15D1F86-8A48-4F7C-9E1C-1124F4DDEACD}" destId="{6344752F-3E97-4A78-AEC7-BAA54EDCA091}" srcOrd="1" destOrd="0" presId="urn:microsoft.com/office/officeart/2018/2/layout/IconVerticalSolidList"/>
    <dgm:cxn modelId="{DA397571-40F0-4142-A493-20AED443935C}" type="presParOf" srcId="{D15D1F86-8A48-4F7C-9E1C-1124F4DDEACD}" destId="{4E3D918F-C6D2-4751-BF0E-FA73C0BF5CA2}" srcOrd="2" destOrd="0" presId="urn:microsoft.com/office/officeart/2018/2/layout/IconVerticalSolidList"/>
    <dgm:cxn modelId="{76529CC6-66A7-4AC0-9ACC-93B6BA673419}" type="presParOf" srcId="{D15D1F86-8A48-4F7C-9E1C-1124F4DDEACD}" destId="{2C926866-233A-471E-B692-82871497C332}" srcOrd="3" destOrd="0" presId="urn:microsoft.com/office/officeart/2018/2/layout/IconVerticalSolidList"/>
    <dgm:cxn modelId="{CADF0F60-F05D-4124-A6CF-E76338A2EC59}" type="presParOf" srcId="{D899814C-1496-4BCD-A766-594119C5A98A}" destId="{C21B7C51-27FC-4C03-9C8F-08016C1F7974}" srcOrd="5" destOrd="0" presId="urn:microsoft.com/office/officeart/2018/2/layout/IconVerticalSolidList"/>
    <dgm:cxn modelId="{7B955181-D1ED-48CB-AC80-132E9FD285E2}" type="presParOf" srcId="{D899814C-1496-4BCD-A766-594119C5A98A}" destId="{0A8ECB68-FAF0-40EF-BABD-9933835F2EF1}" srcOrd="6" destOrd="0" presId="urn:microsoft.com/office/officeart/2018/2/layout/IconVerticalSolidList"/>
    <dgm:cxn modelId="{81799AF9-3828-444C-A045-3A2F84B51D47}" type="presParOf" srcId="{0A8ECB68-FAF0-40EF-BABD-9933835F2EF1}" destId="{137D9827-CEBD-40DA-807D-93B79C6ED2B4}" srcOrd="0" destOrd="0" presId="urn:microsoft.com/office/officeart/2018/2/layout/IconVerticalSolidList"/>
    <dgm:cxn modelId="{4ABFFB36-972A-4E70-B7EC-9956262D00D4}" type="presParOf" srcId="{0A8ECB68-FAF0-40EF-BABD-9933835F2EF1}" destId="{2A418F33-C094-40AC-9FEC-588E27AE02A9}" srcOrd="1" destOrd="0" presId="urn:microsoft.com/office/officeart/2018/2/layout/IconVerticalSolidList"/>
    <dgm:cxn modelId="{5E81A0E1-BD30-42A5-A84E-F9602CF674D0}" type="presParOf" srcId="{0A8ECB68-FAF0-40EF-BABD-9933835F2EF1}" destId="{843E99D3-C6F3-4E80-A3D2-04DBC37EF577}" srcOrd="2" destOrd="0" presId="urn:microsoft.com/office/officeart/2018/2/layout/IconVerticalSolidList"/>
    <dgm:cxn modelId="{F831BE24-94F1-4A6E-8CEB-235F4B70E85D}" type="presParOf" srcId="{0A8ECB68-FAF0-40EF-BABD-9933835F2EF1}" destId="{17880904-3415-4A4B-8DD7-E844A3AE8D47}" srcOrd="3" destOrd="0" presId="urn:microsoft.com/office/officeart/2018/2/layout/IconVerticalSolidList"/>
    <dgm:cxn modelId="{3CF9D05F-B7A9-4AAA-A21A-D9F21CB3B700}" type="presParOf" srcId="{D899814C-1496-4BCD-A766-594119C5A98A}" destId="{922B3553-3F77-4187-BFD6-4C0A5C57B827}" srcOrd="7" destOrd="0" presId="urn:microsoft.com/office/officeart/2018/2/layout/IconVerticalSolidList"/>
    <dgm:cxn modelId="{7B02D39F-84BC-4521-B0DD-850A44E99721}" type="presParOf" srcId="{D899814C-1496-4BCD-A766-594119C5A98A}" destId="{DD22344A-6CA1-4D67-B1E6-50B90E54A040}" srcOrd="8" destOrd="0" presId="urn:microsoft.com/office/officeart/2018/2/layout/IconVerticalSolidList"/>
    <dgm:cxn modelId="{0531E9FC-B3FA-4A72-B335-3A95EEDF3D32}" type="presParOf" srcId="{DD22344A-6CA1-4D67-B1E6-50B90E54A040}" destId="{4B88BADB-7FBE-4461-A511-D8D8441D97C5}" srcOrd="0" destOrd="0" presId="urn:microsoft.com/office/officeart/2018/2/layout/IconVerticalSolidList"/>
    <dgm:cxn modelId="{0657B0B0-599D-4F96-AEE1-56F02A630F69}" type="presParOf" srcId="{DD22344A-6CA1-4D67-B1E6-50B90E54A040}" destId="{BC49BB75-628B-4860-99BC-494E2C43E1A3}" srcOrd="1" destOrd="0" presId="urn:microsoft.com/office/officeart/2018/2/layout/IconVerticalSolidList"/>
    <dgm:cxn modelId="{C8EA12B4-3041-488D-971C-95050FCB44CE}" type="presParOf" srcId="{DD22344A-6CA1-4D67-B1E6-50B90E54A040}" destId="{DBB4CF49-BD74-4D8E-BC60-90BD1F435405}" srcOrd="2" destOrd="0" presId="urn:microsoft.com/office/officeart/2018/2/layout/IconVerticalSolidList"/>
    <dgm:cxn modelId="{966F7FFB-2623-4DB4-87E7-3EA37B638619}" type="presParOf" srcId="{DD22344A-6CA1-4D67-B1E6-50B90E54A040}" destId="{2CA696ED-028A-4649-9ABF-CEA17B1ABE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614D4A-82A3-4E4F-BB3B-B2E6E5069B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33395237-A4AD-4466-B4D5-B947CEA74269}">
      <dgm:prSet/>
      <dgm:spPr/>
      <dgm:t>
        <a:bodyPr/>
        <a:lstStyle/>
        <a:p>
          <a:r>
            <a:rPr lang="en-US">
              <a:latin typeface="Arial"/>
              <a:cs typeface="Arial"/>
            </a:rPr>
            <a:t>• High performance suggests effective use in real-world applications</a:t>
          </a:r>
          <a:endParaRPr lang="en-US"/>
        </a:p>
      </dgm:t>
    </dgm:pt>
    <dgm:pt modelId="{7D900248-BB11-4E68-8217-D883676749EF}" type="parTrans" cxnId="{9F7EC35C-1733-48C7-A36F-E99EB419B7F7}">
      <dgm:prSet/>
      <dgm:spPr/>
      <dgm:t>
        <a:bodyPr/>
        <a:lstStyle/>
        <a:p>
          <a:endParaRPr lang="en-US"/>
        </a:p>
      </dgm:t>
    </dgm:pt>
    <dgm:pt modelId="{73E2BB0C-32BF-4CAC-AB96-109BB9527226}" type="sibTrans" cxnId="{9F7EC35C-1733-48C7-A36F-E99EB419B7F7}">
      <dgm:prSet/>
      <dgm:spPr/>
      <dgm:t>
        <a:bodyPr/>
        <a:lstStyle/>
        <a:p>
          <a:endParaRPr lang="en-US"/>
        </a:p>
      </dgm:t>
    </dgm:pt>
    <dgm:pt modelId="{626FB019-AEB8-4574-9AE4-7030CE835C90}">
      <dgm:prSet/>
      <dgm:spPr/>
      <dgm:t>
        <a:bodyPr/>
        <a:lstStyle/>
        <a:p>
          <a:r>
            <a:rPr lang="en-US">
              <a:latin typeface="Arial"/>
              <a:cs typeface="Arial"/>
            </a:rPr>
            <a:t>• Robustness of the model across different conditions</a:t>
          </a:r>
          <a:endParaRPr lang="en-US"/>
        </a:p>
      </dgm:t>
    </dgm:pt>
    <dgm:pt modelId="{57295547-8FE6-4B76-916B-DE0A154B51F4}" type="parTrans" cxnId="{EEC3B74B-FE41-48BC-BBA8-B59514A7EAB7}">
      <dgm:prSet/>
      <dgm:spPr/>
      <dgm:t>
        <a:bodyPr/>
        <a:lstStyle/>
        <a:p>
          <a:endParaRPr lang="en-US"/>
        </a:p>
      </dgm:t>
    </dgm:pt>
    <dgm:pt modelId="{E3853E1B-B5EA-4794-9183-204ABE463090}" type="sibTrans" cxnId="{EEC3B74B-FE41-48BC-BBA8-B59514A7EAB7}">
      <dgm:prSet/>
      <dgm:spPr/>
      <dgm:t>
        <a:bodyPr/>
        <a:lstStyle/>
        <a:p>
          <a:endParaRPr lang="en-US"/>
        </a:p>
      </dgm:t>
    </dgm:pt>
    <dgm:pt modelId="{78D10DF2-3FEA-465F-BDCB-05684FD65BF2}">
      <dgm:prSet/>
      <dgm:spPr/>
      <dgm:t>
        <a:bodyPr/>
        <a:lstStyle/>
        <a:p>
          <a:r>
            <a:rPr lang="en-US">
              <a:latin typeface="Arial"/>
              <a:cs typeface="Arial"/>
            </a:rPr>
            <a:t>• Potential use in other types of signal classification tasks</a:t>
          </a:r>
          <a:endParaRPr lang="en-US"/>
        </a:p>
      </dgm:t>
    </dgm:pt>
    <dgm:pt modelId="{8E6F349A-6378-4D41-9CC9-10C6548AB16B}" type="parTrans" cxnId="{1F06DFCA-282D-4D1E-AC58-4BC27D3F0251}">
      <dgm:prSet/>
      <dgm:spPr/>
      <dgm:t>
        <a:bodyPr/>
        <a:lstStyle/>
        <a:p>
          <a:endParaRPr lang="en-US"/>
        </a:p>
      </dgm:t>
    </dgm:pt>
    <dgm:pt modelId="{8D803C65-C2B4-4C17-81CE-958DFD3BD620}" type="sibTrans" cxnId="{1F06DFCA-282D-4D1E-AC58-4BC27D3F0251}">
      <dgm:prSet/>
      <dgm:spPr/>
      <dgm:t>
        <a:bodyPr/>
        <a:lstStyle/>
        <a:p>
          <a:endParaRPr lang="en-US"/>
        </a:p>
      </dgm:t>
    </dgm:pt>
    <dgm:pt modelId="{D899814C-1496-4BCD-A766-594119C5A98A}" type="pres">
      <dgm:prSet presAssocID="{12614D4A-82A3-4E4F-BB3B-B2E6E5069B60}" presName="root" presStyleCnt="0">
        <dgm:presLayoutVars>
          <dgm:dir/>
          <dgm:resizeHandles val="exact"/>
        </dgm:presLayoutVars>
      </dgm:prSet>
      <dgm:spPr/>
    </dgm:pt>
    <dgm:pt modelId="{DB7A087A-93BE-4B37-A6CC-A298DDAB06D0}" type="pres">
      <dgm:prSet presAssocID="{33395237-A4AD-4466-B4D5-B947CEA74269}" presName="compNode" presStyleCnt="0"/>
      <dgm:spPr/>
    </dgm:pt>
    <dgm:pt modelId="{C5455AF3-AD6F-4A37-9B0B-0438E050D71C}" type="pres">
      <dgm:prSet presAssocID="{33395237-A4AD-4466-B4D5-B947CEA74269}" presName="bgRect" presStyleLbl="bgShp" presStyleIdx="0" presStyleCnt="3"/>
      <dgm:spPr/>
    </dgm:pt>
    <dgm:pt modelId="{AC18F562-C772-438A-9858-6AA7E3326DDA}" type="pres">
      <dgm:prSet presAssocID="{33395237-A4AD-4466-B4D5-B947CEA742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33C1F847-39A0-4AF7-A5B5-0BA9608EB1AE}" type="pres">
      <dgm:prSet presAssocID="{33395237-A4AD-4466-B4D5-B947CEA74269}" presName="spaceRect" presStyleCnt="0"/>
      <dgm:spPr/>
    </dgm:pt>
    <dgm:pt modelId="{AF043F1A-0B41-4ECA-A99A-D4D7D19B6F47}" type="pres">
      <dgm:prSet presAssocID="{33395237-A4AD-4466-B4D5-B947CEA74269}" presName="parTx" presStyleLbl="revTx" presStyleIdx="0" presStyleCnt="3">
        <dgm:presLayoutVars>
          <dgm:chMax val="0"/>
          <dgm:chPref val="0"/>
        </dgm:presLayoutVars>
      </dgm:prSet>
      <dgm:spPr/>
    </dgm:pt>
    <dgm:pt modelId="{0F56E157-8ED4-42AA-861E-49A16B9A5251}" type="pres">
      <dgm:prSet presAssocID="{73E2BB0C-32BF-4CAC-AB96-109BB9527226}" presName="sibTrans" presStyleCnt="0"/>
      <dgm:spPr/>
    </dgm:pt>
    <dgm:pt modelId="{FD37B21F-8FC0-404A-AD0D-B9D36474C155}" type="pres">
      <dgm:prSet presAssocID="{626FB019-AEB8-4574-9AE4-7030CE835C90}" presName="compNode" presStyleCnt="0"/>
      <dgm:spPr/>
    </dgm:pt>
    <dgm:pt modelId="{1ADBED01-4CC9-44E0-94E6-C0E4231C4ADA}" type="pres">
      <dgm:prSet presAssocID="{626FB019-AEB8-4574-9AE4-7030CE835C90}" presName="bgRect" presStyleLbl="bgShp" presStyleIdx="1" presStyleCnt="3"/>
      <dgm:spPr/>
    </dgm:pt>
    <dgm:pt modelId="{B2FFCB34-433B-473E-895C-380296C26A0C}" type="pres">
      <dgm:prSet presAssocID="{626FB019-AEB8-4574-9AE4-7030CE835C9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E91A4642-AA1F-4960-8C07-9295747A1A86}" type="pres">
      <dgm:prSet presAssocID="{626FB019-AEB8-4574-9AE4-7030CE835C90}" presName="spaceRect" presStyleCnt="0"/>
      <dgm:spPr/>
    </dgm:pt>
    <dgm:pt modelId="{3A8EF375-BCBC-44E2-BA48-2CADC2F3AD64}" type="pres">
      <dgm:prSet presAssocID="{626FB019-AEB8-4574-9AE4-7030CE835C90}" presName="parTx" presStyleLbl="revTx" presStyleIdx="1" presStyleCnt="3">
        <dgm:presLayoutVars>
          <dgm:chMax val="0"/>
          <dgm:chPref val="0"/>
        </dgm:presLayoutVars>
      </dgm:prSet>
      <dgm:spPr/>
    </dgm:pt>
    <dgm:pt modelId="{54600834-E27D-4357-865F-814701C5CB49}" type="pres">
      <dgm:prSet presAssocID="{E3853E1B-B5EA-4794-9183-204ABE463090}" presName="sibTrans" presStyleCnt="0"/>
      <dgm:spPr/>
    </dgm:pt>
    <dgm:pt modelId="{D15D1F86-8A48-4F7C-9E1C-1124F4DDEACD}" type="pres">
      <dgm:prSet presAssocID="{78D10DF2-3FEA-465F-BDCB-05684FD65BF2}" presName="compNode" presStyleCnt="0"/>
      <dgm:spPr/>
    </dgm:pt>
    <dgm:pt modelId="{FAE40B2D-A13E-42F1-B29C-06760DF12352}" type="pres">
      <dgm:prSet presAssocID="{78D10DF2-3FEA-465F-BDCB-05684FD65BF2}" presName="bgRect" presStyleLbl="bgShp" presStyleIdx="2" presStyleCnt="3"/>
      <dgm:spPr/>
    </dgm:pt>
    <dgm:pt modelId="{6344752F-3E97-4A78-AEC7-BAA54EDCA091}" type="pres">
      <dgm:prSet presAssocID="{78D10DF2-3FEA-465F-BDCB-05684FD65BF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4E3D918F-C6D2-4751-BF0E-FA73C0BF5CA2}" type="pres">
      <dgm:prSet presAssocID="{78D10DF2-3FEA-465F-BDCB-05684FD65BF2}" presName="spaceRect" presStyleCnt="0"/>
      <dgm:spPr/>
    </dgm:pt>
    <dgm:pt modelId="{2C926866-233A-471E-B692-82871497C332}" type="pres">
      <dgm:prSet presAssocID="{78D10DF2-3FEA-465F-BDCB-05684FD65BF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235C118-0A3D-4ED8-BFA4-7C5058A4127E}" type="presOf" srcId="{12614D4A-82A3-4E4F-BB3B-B2E6E5069B60}" destId="{D899814C-1496-4BCD-A766-594119C5A98A}" srcOrd="0" destOrd="0" presId="urn:microsoft.com/office/officeart/2018/2/layout/IconVerticalSolidList"/>
    <dgm:cxn modelId="{9F7EC35C-1733-48C7-A36F-E99EB419B7F7}" srcId="{12614D4A-82A3-4E4F-BB3B-B2E6E5069B60}" destId="{33395237-A4AD-4466-B4D5-B947CEA74269}" srcOrd="0" destOrd="0" parTransId="{7D900248-BB11-4E68-8217-D883676749EF}" sibTransId="{73E2BB0C-32BF-4CAC-AB96-109BB9527226}"/>
    <dgm:cxn modelId="{EEC3B74B-FE41-48BC-BBA8-B59514A7EAB7}" srcId="{12614D4A-82A3-4E4F-BB3B-B2E6E5069B60}" destId="{626FB019-AEB8-4574-9AE4-7030CE835C90}" srcOrd="1" destOrd="0" parTransId="{57295547-8FE6-4B76-916B-DE0A154B51F4}" sibTransId="{E3853E1B-B5EA-4794-9183-204ABE463090}"/>
    <dgm:cxn modelId="{28994B80-FDDB-4C73-90A9-35DA047217F6}" type="presOf" srcId="{626FB019-AEB8-4574-9AE4-7030CE835C90}" destId="{3A8EF375-BCBC-44E2-BA48-2CADC2F3AD64}" srcOrd="0" destOrd="0" presId="urn:microsoft.com/office/officeart/2018/2/layout/IconVerticalSolidList"/>
    <dgm:cxn modelId="{8280E5C4-3BE1-45D9-964B-011B4FE9136F}" type="presOf" srcId="{78D10DF2-3FEA-465F-BDCB-05684FD65BF2}" destId="{2C926866-233A-471E-B692-82871497C332}" srcOrd="0" destOrd="0" presId="urn:microsoft.com/office/officeart/2018/2/layout/IconVerticalSolidList"/>
    <dgm:cxn modelId="{1F06DFCA-282D-4D1E-AC58-4BC27D3F0251}" srcId="{12614D4A-82A3-4E4F-BB3B-B2E6E5069B60}" destId="{78D10DF2-3FEA-465F-BDCB-05684FD65BF2}" srcOrd="2" destOrd="0" parTransId="{8E6F349A-6378-4D41-9CC9-10C6548AB16B}" sibTransId="{8D803C65-C2B4-4C17-81CE-958DFD3BD620}"/>
    <dgm:cxn modelId="{A8410AD5-468F-47C8-BF71-BAAD084AA9DB}" type="presOf" srcId="{33395237-A4AD-4466-B4D5-B947CEA74269}" destId="{AF043F1A-0B41-4ECA-A99A-D4D7D19B6F47}" srcOrd="0" destOrd="0" presId="urn:microsoft.com/office/officeart/2018/2/layout/IconVerticalSolidList"/>
    <dgm:cxn modelId="{2ADADEBC-E90D-478A-8050-B31768074323}" type="presParOf" srcId="{D899814C-1496-4BCD-A766-594119C5A98A}" destId="{DB7A087A-93BE-4B37-A6CC-A298DDAB06D0}" srcOrd="0" destOrd="0" presId="urn:microsoft.com/office/officeart/2018/2/layout/IconVerticalSolidList"/>
    <dgm:cxn modelId="{06BEEFD9-8443-4A95-8026-6F3264480EA3}" type="presParOf" srcId="{DB7A087A-93BE-4B37-A6CC-A298DDAB06D0}" destId="{C5455AF3-AD6F-4A37-9B0B-0438E050D71C}" srcOrd="0" destOrd="0" presId="urn:microsoft.com/office/officeart/2018/2/layout/IconVerticalSolidList"/>
    <dgm:cxn modelId="{33BEE0B4-0798-48A0-9CAD-911760622ED3}" type="presParOf" srcId="{DB7A087A-93BE-4B37-A6CC-A298DDAB06D0}" destId="{AC18F562-C772-438A-9858-6AA7E3326DDA}" srcOrd="1" destOrd="0" presId="urn:microsoft.com/office/officeart/2018/2/layout/IconVerticalSolidList"/>
    <dgm:cxn modelId="{7477280B-4232-4E57-9F4F-BD3A257529AD}" type="presParOf" srcId="{DB7A087A-93BE-4B37-A6CC-A298DDAB06D0}" destId="{33C1F847-39A0-4AF7-A5B5-0BA9608EB1AE}" srcOrd="2" destOrd="0" presId="urn:microsoft.com/office/officeart/2018/2/layout/IconVerticalSolidList"/>
    <dgm:cxn modelId="{1BD71DAB-97AE-4851-A743-85DBDFAF4B9C}" type="presParOf" srcId="{DB7A087A-93BE-4B37-A6CC-A298DDAB06D0}" destId="{AF043F1A-0B41-4ECA-A99A-D4D7D19B6F47}" srcOrd="3" destOrd="0" presId="urn:microsoft.com/office/officeart/2018/2/layout/IconVerticalSolidList"/>
    <dgm:cxn modelId="{EB7ABC5F-BE16-4DC0-A7B9-0DE581A62D29}" type="presParOf" srcId="{D899814C-1496-4BCD-A766-594119C5A98A}" destId="{0F56E157-8ED4-42AA-861E-49A16B9A5251}" srcOrd="1" destOrd="0" presId="urn:microsoft.com/office/officeart/2018/2/layout/IconVerticalSolidList"/>
    <dgm:cxn modelId="{A868647D-4440-436C-9317-56D71202B7DC}" type="presParOf" srcId="{D899814C-1496-4BCD-A766-594119C5A98A}" destId="{FD37B21F-8FC0-404A-AD0D-B9D36474C155}" srcOrd="2" destOrd="0" presId="urn:microsoft.com/office/officeart/2018/2/layout/IconVerticalSolidList"/>
    <dgm:cxn modelId="{810BF073-0ED2-481B-BB45-DBAB1B40EF1B}" type="presParOf" srcId="{FD37B21F-8FC0-404A-AD0D-B9D36474C155}" destId="{1ADBED01-4CC9-44E0-94E6-C0E4231C4ADA}" srcOrd="0" destOrd="0" presId="urn:microsoft.com/office/officeart/2018/2/layout/IconVerticalSolidList"/>
    <dgm:cxn modelId="{4AACE55A-D16D-4DD9-838A-9B6A2E044F99}" type="presParOf" srcId="{FD37B21F-8FC0-404A-AD0D-B9D36474C155}" destId="{B2FFCB34-433B-473E-895C-380296C26A0C}" srcOrd="1" destOrd="0" presId="urn:microsoft.com/office/officeart/2018/2/layout/IconVerticalSolidList"/>
    <dgm:cxn modelId="{01465D11-6567-4058-98E1-1E6D8E13AF2E}" type="presParOf" srcId="{FD37B21F-8FC0-404A-AD0D-B9D36474C155}" destId="{E91A4642-AA1F-4960-8C07-9295747A1A86}" srcOrd="2" destOrd="0" presId="urn:microsoft.com/office/officeart/2018/2/layout/IconVerticalSolidList"/>
    <dgm:cxn modelId="{61C0A07E-BCB0-4B94-9729-E1661E01A267}" type="presParOf" srcId="{FD37B21F-8FC0-404A-AD0D-B9D36474C155}" destId="{3A8EF375-BCBC-44E2-BA48-2CADC2F3AD64}" srcOrd="3" destOrd="0" presId="urn:microsoft.com/office/officeart/2018/2/layout/IconVerticalSolidList"/>
    <dgm:cxn modelId="{891215E5-19A5-49E5-9EA0-CCE37321987D}" type="presParOf" srcId="{D899814C-1496-4BCD-A766-594119C5A98A}" destId="{54600834-E27D-4357-865F-814701C5CB49}" srcOrd="3" destOrd="0" presId="urn:microsoft.com/office/officeart/2018/2/layout/IconVerticalSolidList"/>
    <dgm:cxn modelId="{8139865C-2C19-47F8-99F1-3F929F4C6762}" type="presParOf" srcId="{D899814C-1496-4BCD-A766-594119C5A98A}" destId="{D15D1F86-8A48-4F7C-9E1C-1124F4DDEACD}" srcOrd="4" destOrd="0" presId="urn:microsoft.com/office/officeart/2018/2/layout/IconVerticalSolidList"/>
    <dgm:cxn modelId="{8EA3D0BD-529C-460A-8934-87F86B0DCA80}" type="presParOf" srcId="{D15D1F86-8A48-4F7C-9E1C-1124F4DDEACD}" destId="{FAE40B2D-A13E-42F1-B29C-06760DF12352}" srcOrd="0" destOrd="0" presId="urn:microsoft.com/office/officeart/2018/2/layout/IconVerticalSolidList"/>
    <dgm:cxn modelId="{E6A32400-5388-41C3-874D-D1F673AE115A}" type="presParOf" srcId="{D15D1F86-8A48-4F7C-9E1C-1124F4DDEACD}" destId="{6344752F-3E97-4A78-AEC7-BAA54EDCA091}" srcOrd="1" destOrd="0" presId="urn:microsoft.com/office/officeart/2018/2/layout/IconVerticalSolidList"/>
    <dgm:cxn modelId="{68E5B3D6-5131-421A-9CD8-F888D1A50F82}" type="presParOf" srcId="{D15D1F86-8A48-4F7C-9E1C-1124F4DDEACD}" destId="{4E3D918F-C6D2-4751-BF0E-FA73C0BF5CA2}" srcOrd="2" destOrd="0" presId="urn:microsoft.com/office/officeart/2018/2/layout/IconVerticalSolidList"/>
    <dgm:cxn modelId="{7CC40128-3000-461E-A49C-DD562AE610C0}" type="presParOf" srcId="{D15D1F86-8A48-4F7C-9E1C-1124F4DDEACD}" destId="{2C926866-233A-471E-B692-82871497C33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2614D4A-82A3-4E4F-BB3B-B2E6E5069B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3395237-A4AD-4466-B4D5-B947CEA742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/>
              <a:cs typeface="Arial"/>
            </a:rPr>
            <a:t>• Further optimization of the model</a:t>
          </a:r>
          <a:endParaRPr lang="en-US"/>
        </a:p>
      </dgm:t>
    </dgm:pt>
    <dgm:pt modelId="{7D900248-BB11-4E68-8217-D883676749EF}" type="parTrans" cxnId="{9F7EC35C-1733-48C7-A36F-E99EB419B7F7}">
      <dgm:prSet/>
      <dgm:spPr/>
      <dgm:t>
        <a:bodyPr/>
        <a:lstStyle/>
        <a:p>
          <a:endParaRPr lang="en-US"/>
        </a:p>
      </dgm:t>
    </dgm:pt>
    <dgm:pt modelId="{73E2BB0C-32BF-4CAC-AB96-109BB9527226}" type="sibTrans" cxnId="{9F7EC35C-1733-48C7-A36F-E99EB419B7F7}">
      <dgm:prSet/>
      <dgm:spPr/>
      <dgm:t>
        <a:bodyPr/>
        <a:lstStyle/>
        <a:p>
          <a:endParaRPr lang="en-US"/>
        </a:p>
      </dgm:t>
    </dgm:pt>
    <dgm:pt modelId="{78D10DF2-3FEA-465F-BDCB-05684FD65B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/>
              <a:cs typeface="Arial"/>
            </a:rPr>
            <a:t>• Exploration of its application in other areas of neurology</a:t>
          </a:r>
          <a:endParaRPr lang="en-US"/>
        </a:p>
      </dgm:t>
    </dgm:pt>
    <dgm:pt modelId="{8E6F349A-6378-4D41-9CC9-10C6548AB16B}" type="parTrans" cxnId="{1F06DFCA-282D-4D1E-AC58-4BC27D3F0251}">
      <dgm:prSet/>
      <dgm:spPr/>
      <dgm:t>
        <a:bodyPr/>
        <a:lstStyle/>
        <a:p>
          <a:endParaRPr lang="en-US"/>
        </a:p>
      </dgm:t>
    </dgm:pt>
    <dgm:pt modelId="{8D803C65-C2B4-4C17-81CE-958DFD3BD620}" type="sibTrans" cxnId="{1F06DFCA-282D-4D1E-AC58-4BC27D3F0251}">
      <dgm:prSet/>
      <dgm:spPr/>
      <dgm:t>
        <a:bodyPr/>
        <a:lstStyle/>
        <a:p>
          <a:endParaRPr lang="en-US"/>
        </a:p>
      </dgm:t>
    </dgm:pt>
    <dgm:pt modelId="{3B967BE1-CEC6-4D81-BA32-EA0BB59F59C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Arial"/>
              <a:cs typeface="Arial"/>
            </a:rPr>
            <a:t>• Potential as a valuable tool in a wide range of clinical and research scenarios</a:t>
          </a:r>
          <a:endParaRPr lang="en-US"/>
        </a:p>
      </dgm:t>
    </dgm:pt>
    <dgm:pt modelId="{9A89AB07-DD3E-4940-8B39-DC65DA51114E}" type="parTrans" cxnId="{EB7D6164-A586-42CC-B486-131B61DD676C}">
      <dgm:prSet/>
      <dgm:spPr/>
    </dgm:pt>
    <dgm:pt modelId="{54119756-5015-4410-B26F-21D79C81D1DE}" type="sibTrans" cxnId="{EB7D6164-A586-42CC-B486-131B61DD676C}">
      <dgm:prSet/>
      <dgm:spPr/>
      <dgm:t>
        <a:bodyPr/>
        <a:lstStyle/>
        <a:p>
          <a:endParaRPr lang="en-US"/>
        </a:p>
      </dgm:t>
    </dgm:pt>
    <dgm:pt modelId="{CA57EB53-0C45-4805-86EE-6634E190008A}" type="pres">
      <dgm:prSet presAssocID="{12614D4A-82A3-4E4F-BB3B-B2E6E5069B60}" presName="root" presStyleCnt="0">
        <dgm:presLayoutVars>
          <dgm:dir/>
          <dgm:resizeHandles val="exact"/>
        </dgm:presLayoutVars>
      </dgm:prSet>
      <dgm:spPr/>
    </dgm:pt>
    <dgm:pt modelId="{438305B5-C517-4018-B1A2-A14FF9887AE2}" type="pres">
      <dgm:prSet presAssocID="{33395237-A4AD-4466-B4D5-B947CEA74269}" presName="compNode" presStyleCnt="0"/>
      <dgm:spPr/>
    </dgm:pt>
    <dgm:pt modelId="{4AA00FD1-D6EE-4397-9B76-50C136AC0587}" type="pres">
      <dgm:prSet presAssocID="{33395237-A4AD-4466-B4D5-B947CEA74269}" presName="bgRect" presStyleLbl="bgShp" presStyleIdx="0" presStyleCnt="3"/>
      <dgm:spPr/>
    </dgm:pt>
    <dgm:pt modelId="{711495B1-A424-4B8C-AC09-F3ACE7B97D6C}" type="pres">
      <dgm:prSet presAssocID="{33395237-A4AD-4466-B4D5-B947CEA7426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8F30BF5E-A795-4B7C-A04D-2BD9D56DDFCB}" type="pres">
      <dgm:prSet presAssocID="{33395237-A4AD-4466-B4D5-B947CEA74269}" presName="spaceRect" presStyleCnt="0"/>
      <dgm:spPr/>
    </dgm:pt>
    <dgm:pt modelId="{E7874E58-1839-4C5C-87FA-482D16BD47F3}" type="pres">
      <dgm:prSet presAssocID="{33395237-A4AD-4466-B4D5-B947CEA74269}" presName="parTx" presStyleLbl="revTx" presStyleIdx="0" presStyleCnt="3">
        <dgm:presLayoutVars>
          <dgm:chMax val="0"/>
          <dgm:chPref val="0"/>
        </dgm:presLayoutVars>
      </dgm:prSet>
      <dgm:spPr/>
    </dgm:pt>
    <dgm:pt modelId="{E60D456C-98A8-49AD-A9E8-FFB5A097979F}" type="pres">
      <dgm:prSet presAssocID="{73E2BB0C-32BF-4CAC-AB96-109BB9527226}" presName="sibTrans" presStyleCnt="0"/>
      <dgm:spPr/>
    </dgm:pt>
    <dgm:pt modelId="{075848B5-18D4-4789-AC29-CDEFE0CE0DAA}" type="pres">
      <dgm:prSet presAssocID="{78D10DF2-3FEA-465F-BDCB-05684FD65BF2}" presName="compNode" presStyleCnt="0"/>
      <dgm:spPr/>
    </dgm:pt>
    <dgm:pt modelId="{283738A5-97BE-4196-9372-A0584C5C8B8A}" type="pres">
      <dgm:prSet presAssocID="{78D10DF2-3FEA-465F-BDCB-05684FD65BF2}" presName="bgRect" presStyleLbl="bgShp" presStyleIdx="1" presStyleCnt="3"/>
      <dgm:spPr/>
    </dgm:pt>
    <dgm:pt modelId="{91E1C0CF-C4D6-49D5-86CF-ABF705174F6C}" type="pres">
      <dgm:prSet presAssocID="{78D10DF2-3FEA-465F-BDCB-05684FD65BF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FA7DF658-010B-4C78-8866-0654310E60F9}" type="pres">
      <dgm:prSet presAssocID="{78D10DF2-3FEA-465F-BDCB-05684FD65BF2}" presName="spaceRect" presStyleCnt="0"/>
      <dgm:spPr/>
    </dgm:pt>
    <dgm:pt modelId="{E2749FF7-F4F8-4FDB-A170-D239BB148C69}" type="pres">
      <dgm:prSet presAssocID="{78D10DF2-3FEA-465F-BDCB-05684FD65BF2}" presName="parTx" presStyleLbl="revTx" presStyleIdx="1" presStyleCnt="3">
        <dgm:presLayoutVars>
          <dgm:chMax val="0"/>
          <dgm:chPref val="0"/>
        </dgm:presLayoutVars>
      </dgm:prSet>
      <dgm:spPr/>
    </dgm:pt>
    <dgm:pt modelId="{376815F6-1DA5-456C-A8F6-79EFBFEC075E}" type="pres">
      <dgm:prSet presAssocID="{8D803C65-C2B4-4C17-81CE-958DFD3BD620}" presName="sibTrans" presStyleCnt="0"/>
      <dgm:spPr/>
    </dgm:pt>
    <dgm:pt modelId="{F9D12BC9-2FF2-4775-8933-BE96975C87A4}" type="pres">
      <dgm:prSet presAssocID="{3B967BE1-CEC6-4D81-BA32-EA0BB59F59C2}" presName="compNode" presStyleCnt="0"/>
      <dgm:spPr/>
    </dgm:pt>
    <dgm:pt modelId="{A0A1FA5F-2654-4927-915B-C4063DE1184B}" type="pres">
      <dgm:prSet presAssocID="{3B967BE1-CEC6-4D81-BA32-EA0BB59F59C2}" presName="bgRect" presStyleLbl="bgShp" presStyleIdx="2" presStyleCnt="3"/>
      <dgm:spPr/>
    </dgm:pt>
    <dgm:pt modelId="{6C59135D-D3A9-485F-A7F6-9549A8BE70D9}" type="pres">
      <dgm:prSet presAssocID="{3B967BE1-CEC6-4D81-BA32-EA0BB59F59C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6F76666D-5681-4596-B0C3-7B293BB55493}" type="pres">
      <dgm:prSet presAssocID="{3B967BE1-CEC6-4D81-BA32-EA0BB59F59C2}" presName="spaceRect" presStyleCnt="0"/>
      <dgm:spPr/>
    </dgm:pt>
    <dgm:pt modelId="{616E6002-3498-4AE5-86FB-052BE96F00E5}" type="pres">
      <dgm:prSet presAssocID="{3B967BE1-CEC6-4D81-BA32-EA0BB59F59C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F7EC35C-1733-48C7-A36F-E99EB419B7F7}" srcId="{12614D4A-82A3-4E4F-BB3B-B2E6E5069B60}" destId="{33395237-A4AD-4466-B4D5-B947CEA74269}" srcOrd="0" destOrd="0" parTransId="{7D900248-BB11-4E68-8217-D883676749EF}" sibTransId="{73E2BB0C-32BF-4CAC-AB96-109BB9527226}"/>
    <dgm:cxn modelId="{EB7D6164-A586-42CC-B486-131B61DD676C}" srcId="{12614D4A-82A3-4E4F-BB3B-B2E6E5069B60}" destId="{3B967BE1-CEC6-4D81-BA32-EA0BB59F59C2}" srcOrd="2" destOrd="0" parTransId="{9A89AB07-DD3E-4940-8B39-DC65DA51114E}" sibTransId="{54119756-5015-4410-B26F-21D79C81D1DE}"/>
    <dgm:cxn modelId="{394BDE64-298F-4CCA-8D5C-FB991CB021BF}" type="presOf" srcId="{12614D4A-82A3-4E4F-BB3B-B2E6E5069B60}" destId="{CA57EB53-0C45-4805-86EE-6634E190008A}" srcOrd="0" destOrd="0" presId="urn:microsoft.com/office/officeart/2018/2/layout/IconVerticalSolidList"/>
    <dgm:cxn modelId="{E77B8F69-F926-417C-A127-E05C62A8ECAD}" type="presOf" srcId="{78D10DF2-3FEA-465F-BDCB-05684FD65BF2}" destId="{E2749FF7-F4F8-4FDB-A170-D239BB148C69}" srcOrd="0" destOrd="0" presId="urn:microsoft.com/office/officeart/2018/2/layout/IconVerticalSolidList"/>
    <dgm:cxn modelId="{55867E75-3465-4866-9BF9-49653D0EF994}" type="presOf" srcId="{3B967BE1-CEC6-4D81-BA32-EA0BB59F59C2}" destId="{616E6002-3498-4AE5-86FB-052BE96F00E5}" srcOrd="0" destOrd="0" presId="urn:microsoft.com/office/officeart/2018/2/layout/IconVerticalSolidList"/>
    <dgm:cxn modelId="{1F06DFCA-282D-4D1E-AC58-4BC27D3F0251}" srcId="{12614D4A-82A3-4E4F-BB3B-B2E6E5069B60}" destId="{78D10DF2-3FEA-465F-BDCB-05684FD65BF2}" srcOrd="1" destOrd="0" parTransId="{8E6F349A-6378-4D41-9CC9-10C6548AB16B}" sibTransId="{8D803C65-C2B4-4C17-81CE-958DFD3BD620}"/>
    <dgm:cxn modelId="{83A409D9-BB96-438C-A08E-7501E1A01BB6}" type="presOf" srcId="{33395237-A4AD-4466-B4D5-B947CEA74269}" destId="{E7874E58-1839-4C5C-87FA-482D16BD47F3}" srcOrd="0" destOrd="0" presId="urn:microsoft.com/office/officeart/2018/2/layout/IconVerticalSolidList"/>
    <dgm:cxn modelId="{F9AABC39-E76D-4864-B534-4F628A74FE7F}" type="presParOf" srcId="{CA57EB53-0C45-4805-86EE-6634E190008A}" destId="{438305B5-C517-4018-B1A2-A14FF9887AE2}" srcOrd="0" destOrd="0" presId="urn:microsoft.com/office/officeart/2018/2/layout/IconVerticalSolidList"/>
    <dgm:cxn modelId="{43EE5C21-33FC-44E2-9FC1-969EF3E1F404}" type="presParOf" srcId="{438305B5-C517-4018-B1A2-A14FF9887AE2}" destId="{4AA00FD1-D6EE-4397-9B76-50C136AC0587}" srcOrd="0" destOrd="0" presId="urn:microsoft.com/office/officeart/2018/2/layout/IconVerticalSolidList"/>
    <dgm:cxn modelId="{9195F069-6ADF-4FEE-9EA2-89D8C5C24DB5}" type="presParOf" srcId="{438305B5-C517-4018-B1A2-A14FF9887AE2}" destId="{711495B1-A424-4B8C-AC09-F3ACE7B97D6C}" srcOrd="1" destOrd="0" presId="urn:microsoft.com/office/officeart/2018/2/layout/IconVerticalSolidList"/>
    <dgm:cxn modelId="{01AAE460-291C-4B68-A537-FC07AFB6D7B2}" type="presParOf" srcId="{438305B5-C517-4018-B1A2-A14FF9887AE2}" destId="{8F30BF5E-A795-4B7C-A04D-2BD9D56DDFCB}" srcOrd="2" destOrd="0" presId="urn:microsoft.com/office/officeart/2018/2/layout/IconVerticalSolidList"/>
    <dgm:cxn modelId="{0B156D0F-A4AF-41DC-B369-0452D3E62C72}" type="presParOf" srcId="{438305B5-C517-4018-B1A2-A14FF9887AE2}" destId="{E7874E58-1839-4C5C-87FA-482D16BD47F3}" srcOrd="3" destOrd="0" presId="urn:microsoft.com/office/officeart/2018/2/layout/IconVerticalSolidList"/>
    <dgm:cxn modelId="{B0B04FF0-C1BB-4093-BD1B-4271E731D760}" type="presParOf" srcId="{CA57EB53-0C45-4805-86EE-6634E190008A}" destId="{E60D456C-98A8-49AD-A9E8-FFB5A097979F}" srcOrd="1" destOrd="0" presId="urn:microsoft.com/office/officeart/2018/2/layout/IconVerticalSolidList"/>
    <dgm:cxn modelId="{BF73AD0C-129B-49B0-B000-7A0F4C93B0D1}" type="presParOf" srcId="{CA57EB53-0C45-4805-86EE-6634E190008A}" destId="{075848B5-18D4-4789-AC29-CDEFE0CE0DAA}" srcOrd="2" destOrd="0" presId="urn:microsoft.com/office/officeart/2018/2/layout/IconVerticalSolidList"/>
    <dgm:cxn modelId="{5579CAE0-0DD5-4D4D-8D4E-527A8CBB4C78}" type="presParOf" srcId="{075848B5-18D4-4789-AC29-CDEFE0CE0DAA}" destId="{283738A5-97BE-4196-9372-A0584C5C8B8A}" srcOrd="0" destOrd="0" presId="urn:microsoft.com/office/officeart/2018/2/layout/IconVerticalSolidList"/>
    <dgm:cxn modelId="{B20502C6-B030-4A04-9275-718EB8E52F00}" type="presParOf" srcId="{075848B5-18D4-4789-AC29-CDEFE0CE0DAA}" destId="{91E1C0CF-C4D6-49D5-86CF-ABF705174F6C}" srcOrd="1" destOrd="0" presId="urn:microsoft.com/office/officeart/2018/2/layout/IconVerticalSolidList"/>
    <dgm:cxn modelId="{DAFA5FC8-93F8-4A43-9135-E3115675509B}" type="presParOf" srcId="{075848B5-18D4-4789-AC29-CDEFE0CE0DAA}" destId="{FA7DF658-010B-4C78-8866-0654310E60F9}" srcOrd="2" destOrd="0" presId="urn:microsoft.com/office/officeart/2018/2/layout/IconVerticalSolidList"/>
    <dgm:cxn modelId="{33BC22AB-4893-4662-902F-FC8F84612391}" type="presParOf" srcId="{075848B5-18D4-4789-AC29-CDEFE0CE0DAA}" destId="{E2749FF7-F4F8-4FDB-A170-D239BB148C69}" srcOrd="3" destOrd="0" presId="urn:microsoft.com/office/officeart/2018/2/layout/IconVerticalSolidList"/>
    <dgm:cxn modelId="{D740DD6D-E13C-4F8B-BFD3-16C5294D8643}" type="presParOf" srcId="{CA57EB53-0C45-4805-86EE-6634E190008A}" destId="{376815F6-1DA5-456C-A8F6-79EFBFEC075E}" srcOrd="3" destOrd="0" presId="urn:microsoft.com/office/officeart/2018/2/layout/IconVerticalSolidList"/>
    <dgm:cxn modelId="{BEE7FC56-108B-4E8B-9734-39BC146049FB}" type="presParOf" srcId="{CA57EB53-0C45-4805-86EE-6634E190008A}" destId="{F9D12BC9-2FF2-4775-8933-BE96975C87A4}" srcOrd="4" destOrd="0" presId="urn:microsoft.com/office/officeart/2018/2/layout/IconVerticalSolidList"/>
    <dgm:cxn modelId="{423FF58C-E13C-4073-893B-DBC3BB9C9D20}" type="presParOf" srcId="{F9D12BC9-2FF2-4775-8933-BE96975C87A4}" destId="{A0A1FA5F-2654-4927-915B-C4063DE1184B}" srcOrd="0" destOrd="0" presId="urn:microsoft.com/office/officeart/2018/2/layout/IconVerticalSolidList"/>
    <dgm:cxn modelId="{66178F0B-00B2-4BAD-AD14-C9F660A3E9CD}" type="presParOf" srcId="{F9D12BC9-2FF2-4775-8933-BE96975C87A4}" destId="{6C59135D-D3A9-485F-A7F6-9549A8BE70D9}" srcOrd="1" destOrd="0" presId="urn:microsoft.com/office/officeart/2018/2/layout/IconVerticalSolidList"/>
    <dgm:cxn modelId="{3210B7A4-89B9-4EFB-B2C7-32FCA391BB3F}" type="presParOf" srcId="{F9D12BC9-2FF2-4775-8933-BE96975C87A4}" destId="{6F76666D-5681-4596-B0C3-7B293BB55493}" srcOrd="2" destOrd="0" presId="urn:microsoft.com/office/officeart/2018/2/layout/IconVerticalSolidList"/>
    <dgm:cxn modelId="{A3A87733-C615-4361-B743-3C59151886F2}" type="presParOf" srcId="{F9D12BC9-2FF2-4775-8933-BE96975C87A4}" destId="{616E6002-3498-4AE5-86FB-052BE96F00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AF702-6997-4D3C-932D-ABBE554A457E}">
      <dsp:nvSpPr>
        <dsp:cNvPr id="0" name=""/>
        <dsp:cNvSpPr/>
      </dsp:nvSpPr>
      <dsp:spPr>
        <a:xfrm>
          <a:off x="0" y="183"/>
          <a:ext cx="10109458" cy="4291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62F63-AFA9-4326-9D92-45A6DBA243B5}">
      <dsp:nvSpPr>
        <dsp:cNvPr id="0" name=""/>
        <dsp:cNvSpPr/>
      </dsp:nvSpPr>
      <dsp:spPr>
        <a:xfrm>
          <a:off x="129815" y="96740"/>
          <a:ext cx="236029" cy="2360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89313-2DB3-4ED0-B48C-293352904E82}">
      <dsp:nvSpPr>
        <dsp:cNvPr id="0" name=""/>
        <dsp:cNvSpPr/>
      </dsp:nvSpPr>
      <dsp:spPr>
        <a:xfrm>
          <a:off x="495661" y="183"/>
          <a:ext cx="9613796" cy="429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18" tIns="45418" rIns="45418" bIns="454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595959"/>
              </a:solidFill>
              <a:latin typeface="Arial"/>
              <a:cs typeface="Arial"/>
            </a:rPr>
            <a:t>• Development of a residual EEG model for EEG signal classification</a:t>
          </a:r>
          <a:endParaRPr lang="en-US" sz="2000" kern="1200"/>
        </a:p>
      </dsp:txBody>
      <dsp:txXfrm>
        <a:off x="495661" y="183"/>
        <a:ext cx="9613796" cy="429143"/>
      </dsp:txXfrm>
    </dsp:sp>
    <dsp:sp modelId="{1FA55251-C829-4EC3-8344-824F40623DA0}">
      <dsp:nvSpPr>
        <dsp:cNvPr id="0" name=""/>
        <dsp:cNvSpPr/>
      </dsp:nvSpPr>
      <dsp:spPr>
        <a:xfrm>
          <a:off x="0" y="536613"/>
          <a:ext cx="10109458" cy="4291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E246B-A4D5-4C0A-8320-D381C67C1152}">
      <dsp:nvSpPr>
        <dsp:cNvPr id="0" name=""/>
        <dsp:cNvSpPr/>
      </dsp:nvSpPr>
      <dsp:spPr>
        <a:xfrm>
          <a:off x="129815" y="633170"/>
          <a:ext cx="236029" cy="2360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EBB39-F834-494B-A5C2-7159AD178ECB}">
      <dsp:nvSpPr>
        <dsp:cNvPr id="0" name=""/>
        <dsp:cNvSpPr/>
      </dsp:nvSpPr>
      <dsp:spPr>
        <a:xfrm>
          <a:off x="495661" y="536613"/>
          <a:ext cx="9613796" cy="429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18" tIns="45418" rIns="45418" bIns="454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rgbClr val="595959"/>
              </a:solidFill>
              <a:latin typeface="Arial"/>
              <a:cs typeface="Arial"/>
            </a:rPr>
            <a:t>• Training and evaluation of over 400 models</a:t>
          </a:r>
          <a:endParaRPr lang="en-US" sz="2000" kern="1200"/>
        </a:p>
      </dsp:txBody>
      <dsp:txXfrm>
        <a:off x="495661" y="536613"/>
        <a:ext cx="9613796" cy="429143"/>
      </dsp:txXfrm>
    </dsp:sp>
    <dsp:sp modelId="{57360601-500C-48A8-B292-BFBBFBF37C9A}">
      <dsp:nvSpPr>
        <dsp:cNvPr id="0" name=""/>
        <dsp:cNvSpPr/>
      </dsp:nvSpPr>
      <dsp:spPr>
        <a:xfrm>
          <a:off x="0" y="1073042"/>
          <a:ext cx="10109458" cy="4291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58D08-C442-4CCD-A964-5CA6FDDDA11B}">
      <dsp:nvSpPr>
        <dsp:cNvPr id="0" name=""/>
        <dsp:cNvSpPr/>
      </dsp:nvSpPr>
      <dsp:spPr>
        <a:xfrm>
          <a:off x="129815" y="1169600"/>
          <a:ext cx="236029" cy="2360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FA7BB-34D8-4EA5-BDFB-78DAD5279F78}">
      <dsp:nvSpPr>
        <dsp:cNvPr id="0" name=""/>
        <dsp:cNvSpPr/>
      </dsp:nvSpPr>
      <dsp:spPr>
        <a:xfrm>
          <a:off x="495661" y="1073042"/>
          <a:ext cx="9613796" cy="429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418" tIns="45418" rIns="45418" bIns="4541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rgbClr val="595959"/>
              </a:solidFill>
              <a:latin typeface="Arial"/>
              <a:cs typeface="Arial"/>
            </a:rPr>
            <a:t>• Use of metrics such as accuracy, precision, recall, and F1 score for assessment</a:t>
          </a:r>
          <a:endParaRPr lang="en-US" sz="2000" kern="1200" dirty="0"/>
        </a:p>
      </dsp:txBody>
      <dsp:txXfrm>
        <a:off x="495661" y="1073042"/>
        <a:ext cx="9613796" cy="4291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EAF702-6997-4D3C-932D-ABBE554A457E}">
      <dsp:nvSpPr>
        <dsp:cNvPr id="0" name=""/>
        <dsp:cNvSpPr/>
      </dsp:nvSpPr>
      <dsp:spPr>
        <a:xfrm>
          <a:off x="0" y="626"/>
          <a:ext cx="4756644" cy="14663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62F63-AFA9-4326-9D92-45A6DBA243B5}">
      <dsp:nvSpPr>
        <dsp:cNvPr id="0" name=""/>
        <dsp:cNvSpPr/>
      </dsp:nvSpPr>
      <dsp:spPr>
        <a:xfrm>
          <a:off x="443583" y="330565"/>
          <a:ext cx="806516" cy="8065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289313-2DB3-4ED0-B48C-293352904E82}">
      <dsp:nvSpPr>
        <dsp:cNvPr id="0" name=""/>
        <dsp:cNvSpPr/>
      </dsp:nvSpPr>
      <dsp:spPr>
        <a:xfrm>
          <a:off x="1693683" y="626"/>
          <a:ext cx="3062960" cy="146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93" tIns="155193" rIns="155193" bIns="1551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595959"/>
              </a:solidFill>
              <a:latin typeface="Arial"/>
              <a:cs typeface="Arial"/>
            </a:rPr>
            <a:t>• Iterative process starting with a simple artificial neural network (ANN)</a:t>
          </a:r>
          <a:endParaRPr lang="en-US" sz="1900" kern="1200"/>
        </a:p>
      </dsp:txBody>
      <dsp:txXfrm>
        <a:off x="1693683" y="626"/>
        <a:ext cx="3062960" cy="1466393"/>
      </dsp:txXfrm>
    </dsp:sp>
    <dsp:sp modelId="{1FA55251-C829-4EC3-8344-824F40623DA0}">
      <dsp:nvSpPr>
        <dsp:cNvPr id="0" name=""/>
        <dsp:cNvSpPr/>
      </dsp:nvSpPr>
      <dsp:spPr>
        <a:xfrm>
          <a:off x="0" y="1833617"/>
          <a:ext cx="4756644" cy="14663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E246B-A4D5-4C0A-8320-D381C67C1152}">
      <dsp:nvSpPr>
        <dsp:cNvPr id="0" name=""/>
        <dsp:cNvSpPr/>
      </dsp:nvSpPr>
      <dsp:spPr>
        <a:xfrm>
          <a:off x="443583" y="2163556"/>
          <a:ext cx="806516" cy="8065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FEBB39-F834-494B-A5C2-7159AD178ECB}">
      <dsp:nvSpPr>
        <dsp:cNvPr id="0" name=""/>
        <dsp:cNvSpPr/>
      </dsp:nvSpPr>
      <dsp:spPr>
        <a:xfrm>
          <a:off x="1693683" y="1833617"/>
          <a:ext cx="3062960" cy="146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93" tIns="155193" rIns="155193" bIns="1551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595959"/>
              </a:solidFill>
              <a:latin typeface="Arial"/>
              <a:cs typeface="Arial"/>
            </a:rPr>
            <a:t>• Experimentation with different activation functions, learning rates, and regularization</a:t>
          </a:r>
          <a:endParaRPr lang="en-US" sz="1900" kern="1200"/>
        </a:p>
      </dsp:txBody>
      <dsp:txXfrm>
        <a:off x="1693683" y="1833617"/>
        <a:ext cx="3062960" cy="1466393"/>
      </dsp:txXfrm>
    </dsp:sp>
    <dsp:sp modelId="{57360601-500C-48A8-B292-BFBBFBF37C9A}">
      <dsp:nvSpPr>
        <dsp:cNvPr id="0" name=""/>
        <dsp:cNvSpPr/>
      </dsp:nvSpPr>
      <dsp:spPr>
        <a:xfrm>
          <a:off x="0" y="3666609"/>
          <a:ext cx="4756644" cy="14663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58D08-C442-4CCD-A964-5CA6FDDDA11B}">
      <dsp:nvSpPr>
        <dsp:cNvPr id="0" name=""/>
        <dsp:cNvSpPr/>
      </dsp:nvSpPr>
      <dsp:spPr>
        <a:xfrm>
          <a:off x="443583" y="3996547"/>
          <a:ext cx="806516" cy="8065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FA7BB-34D8-4EA5-BDFB-78DAD5279F78}">
      <dsp:nvSpPr>
        <dsp:cNvPr id="0" name=""/>
        <dsp:cNvSpPr/>
      </dsp:nvSpPr>
      <dsp:spPr>
        <a:xfrm>
          <a:off x="1693683" y="3666609"/>
          <a:ext cx="3062960" cy="146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193" tIns="155193" rIns="155193" bIns="15519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595959"/>
              </a:solidFill>
              <a:latin typeface="Arial"/>
              <a:cs typeface="Arial"/>
            </a:rPr>
            <a:t>• Comprehensive exploration of different model configurations and training techniques</a:t>
          </a:r>
          <a:endParaRPr lang="en-US" sz="1900" kern="1200"/>
        </a:p>
      </dsp:txBody>
      <dsp:txXfrm>
        <a:off x="1693683" y="3666609"/>
        <a:ext cx="3062960" cy="1466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4F9C44-EDD2-44F2-90DB-C0FAA68D7589}">
      <dsp:nvSpPr>
        <dsp:cNvPr id="0" name=""/>
        <dsp:cNvSpPr/>
      </dsp:nvSpPr>
      <dsp:spPr>
        <a:xfrm>
          <a:off x="1276818" y="1154068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B5DB49-4DE3-436B-B02C-12BC42E720C2}">
      <dsp:nvSpPr>
        <dsp:cNvPr id="0" name=""/>
        <dsp:cNvSpPr/>
      </dsp:nvSpPr>
      <dsp:spPr>
        <a:xfrm>
          <a:off x="781818" y="223415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Artificial Neural Network(ANN)</a:t>
          </a:r>
        </a:p>
      </dsp:txBody>
      <dsp:txXfrm>
        <a:off x="781818" y="2234152"/>
        <a:ext cx="1800000" cy="720000"/>
      </dsp:txXfrm>
    </dsp:sp>
    <dsp:sp modelId="{996B9351-EBDE-4CCA-9080-6E8F758F89F1}">
      <dsp:nvSpPr>
        <dsp:cNvPr id="0" name=""/>
        <dsp:cNvSpPr/>
      </dsp:nvSpPr>
      <dsp:spPr>
        <a:xfrm>
          <a:off x="3391818" y="1154068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58BB61-B281-484E-82A5-5F697A91635C}">
      <dsp:nvSpPr>
        <dsp:cNvPr id="0" name=""/>
        <dsp:cNvSpPr/>
      </dsp:nvSpPr>
      <dsp:spPr>
        <a:xfrm>
          <a:off x="2896818" y="223415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Convolutional Neural Network(CNN) (Conv1d)</a:t>
          </a:r>
        </a:p>
      </dsp:txBody>
      <dsp:txXfrm>
        <a:off x="2896818" y="2234152"/>
        <a:ext cx="1800000" cy="720000"/>
      </dsp:txXfrm>
    </dsp:sp>
    <dsp:sp modelId="{EF24C1EB-C5A0-403F-842E-7A4B4C230D7F}">
      <dsp:nvSpPr>
        <dsp:cNvPr id="0" name=""/>
        <dsp:cNvSpPr/>
      </dsp:nvSpPr>
      <dsp:spPr>
        <a:xfrm>
          <a:off x="5506818" y="1154068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3E2D33-A2F7-4851-9FCE-F5C2F4CC3E09}">
      <dsp:nvSpPr>
        <dsp:cNvPr id="0" name=""/>
        <dsp:cNvSpPr/>
      </dsp:nvSpPr>
      <dsp:spPr>
        <a:xfrm>
          <a:off x="5011818" y="223415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Recurrent Neural Network(RNN) and it’s different types (LSTM, </a:t>
          </a:r>
          <a:r>
            <a:rPr lang="en-US" sz="1100" kern="1200" dirty="0">
              <a:latin typeface="Walbaum Display"/>
            </a:rPr>
            <a:t>GRU</a:t>
          </a:r>
          <a:r>
            <a:rPr lang="en-US" sz="1100" kern="1200" dirty="0"/>
            <a:t>)</a:t>
          </a:r>
        </a:p>
      </dsp:txBody>
      <dsp:txXfrm>
        <a:off x="5011818" y="2234152"/>
        <a:ext cx="1800000" cy="720000"/>
      </dsp:txXfrm>
    </dsp:sp>
    <dsp:sp modelId="{F647D3E1-3420-4BFC-8F71-46DD0170B22A}">
      <dsp:nvSpPr>
        <dsp:cNvPr id="0" name=""/>
        <dsp:cNvSpPr/>
      </dsp:nvSpPr>
      <dsp:spPr>
        <a:xfrm>
          <a:off x="7621819" y="1154068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B232DF-EBB1-4F00-BFE5-90206D0E6187}">
      <dsp:nvSpPr>
        <dsp:cNvPr id="0" name=""/>
        <dsp:cNvSpPr/>
      </dsp:nvSpPr>
      <dsp:spPr>
        <a:xfrm>
          <a:off x="7126819" y="223415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With Different Number of layers, units, kernel size, filter sizes</a:t>
          </a:r>
        </a:p>
      </dsp:txBody>
      <dsp:txXfrm>
        <a:off x="7126819" y="2234152"/>
        <a:ext cx="1800000" cy="720000"/>
      </dsp:txXfrm>
    </dsp:sp>
    <dsp:sp modelId="{4428A881-61E0-4FE1-A140-57D6D120C9E2}">
      <dsp:nvSpPr>
        <dsp:cNvPr id="0" name=""/>
        <dsp:cNvSpPr/>
      </dsp:nvSpPr>
      <dsp:spPr>
        <a:xfrm>
          <a:off x="9736819" y="1154068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5B2C44-CC35-4A36-80D2-3110C4DEB17D}">
      <dsp:nvSpPr>
        <dsp:cNvPr id="0" name=""/>
        <dsp:cNvSpPr/>
      </dsp:nvSpPr>
      <dsp:spPr>
        <a:xfrm>
          <a:off x="9241819" y="223415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With well-known image classification techniques such as residual connection, hourglass technique</a:t>
          </a:r>
        </a:p>
      </dsp:txBody>
      <dsp:txXfrm>
        <a:off x="9241819" y="2234152"/>
        <a:ext cx="180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475C3-EA47-40BF-A078-7E2D95CD732A}">
      <dsp:nvSpPr>
        <dsp:cNvPr id="0" name=""/>
        <dsp:cNvSpPr/>
      </dsp:nvSpPr>
      <dsp:spPr>
        <a:xfrm>
          <a:off x="715350" y="2010"/>
          <a:ext cx="2278049" cy="1366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Seizure Vs EyesClosed  (E vs B)</a:t>
          </a:r>
        </a:p>
      </dsp:txBody>
      <dsp:txXfrm>
        <a:off x="715350" y="2010"/>
        <a:ext cx="2278049" cy="1366829"/>
      </dsp:txXfrm>
    </dsp:sp>
    <dsp:sp modelId="{D2639F47-59C8-4623-9180-73FDA046C011}">
      <dsp:nvSpPr>
        <dsp:cNvPr id="0" name=""/>
        <dsp:cNvSpPr/>
      </dsp:nvSpPr>
      <dsp:spPr>
        <a:xfrm>
          <a:off x="3221204" y="2010"/>
          <a:ext cx="2278049" cy="1366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Seizure Vs Epileptogenic (E vs C)</a:t>
          </a:r>
        </a:p>
      </dsp:txBody>
      <dsp:txXfrm>
        <a:off x="3221204" y="2010"/>
        <a:ext cx="2278049" cy="1366829"/>
      </dsp:txXfrm>
    </dsp:sp>
    <dsp:sp modelId="{FECAD5F7-A8AA-43EB-8A86-EA6145F5C9A7}">
      <dsp:nvSpPr>
        <dsp:cNvPr id="0" name=""/>
        <dsp:cNvSpPr/>
      </dsp:nvSpPr>
      <dsp:spPr>
        <a:xfrm>
          <a:off x="5727058" y="2010"/>
          <a:ext cx="2278049" cy="1366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Seizure Vs EyesOpen, EyesClosed (E vs AB)</a:t>
          </a:r>
        </a:p>
      </dsp:txBody>
      <dsp:txXfrm>
        <a:off x="5727058" y="2010"/>
        <a:ext cx="2278049" cy="1366829"/>
      </dsp:txXfrm>
    </dsp:sp>
    <dsp:sp modelId="{5102C421-0A45-4258-918F-E1863481AA2E}">
      <dsp:nvSpPr>
        <dsp:cNvPr id="0" name=""/>
        <dsp:cNvSpPr/>
      </dsp:nvSpPr>
      <dsp:spPr>
        <a:xfrm>
          <a:off x="715350" y="1596645"/>
          <a:ext cx="2278049" cy="1366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Seizure Vs Hippocampus (E vs D)</a:t>
          </a:r>
        </a:p>
      </dsp:txBody>
      <dsp:txXfrm>
        <a:off x="715350" y="1596645"/>
        <a:ext cx="2278049" cy="1366829"/>
      </dsp:txXfrm>
    </dsp:sp>
    <dsp:sp modelId="{7DE33198-A945-4E97-AB6D-0EEE96312C9A}">
      <dsp:nvSpPr>
        <dsp:cNvPr id="0" name=""/>
        <dsp:cNvSpPr/>
      </dsp:nvSpPr>
      <dsp:spPr>
        <a:xfrm>
          <a:off x="3221204" y="1596645"/>
          <a:ext cx="2278049" cy="1366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Seizure Vs EyeOpen (E vs A)</a:t>
          </a:r>
        </a:p>
      </dsp:txBody>
      <dsp:txXfrm>
        <a:off x="3221204" y="1596645"/>
        <a:ext cx="2278049" cy="1366829"/>
      </dsp:txXfrm>
    </dsp:sp>
    <dsp:sp modelId="{228AC2E6-4C1F-496E-AC20-F471DBFE4931}">
      <dsp:nvSpPr>
        <dsp:cNvPr id="0" name=""/>
        <dsp:cNvSpPr/>
      </dsp:nvSpPr>
      <dsp:spPr>
        <a:xfrm>
          <a:off x="5727058" y="1596645"/>
          <a:ext cx="2278049" cy="1366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Seizure Vs EyeOpen, Epileptogenic, Hippocampus  (E vs ACD)</a:t>
          </a:r>
        </a:p>
      </dsp:txBody>
      <dsp:txXfrm>
        <a:off x="5727058" y="1596645"/>
        <a:ext cx="2278049" cy="1366829"/>
      </dsp:txXfrm>
    </dsp:sp>
    <dsp:sp modelId="{AC4F1DB1-6B3C-4CD6-A1EB-93BB15C086EC}">
      <dsp:nvSpPr>
        <dsp:cNvPr id="0" name=""/>
        <dsp:cNvSpPr/>
      </dsp:nvSpPr>
      <dsp:spPr>
        <a:xfrm>
          <a:off x="715350" y="3191279"/>
          <a:ext cx="2278049" cy="1366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Seizure Vs Epileptogenic, Hippocampus (E vs CD)</a:t>
          </a:r>
        </a:p>
      </dsp:txBody>
      <dsp:txXfrm>
        <a:off x="715350" y="3191279"/>
        <a:ext cx="2278049" cy="1366829"/>
      </dsp:txXfrm>
    </dsp:sp>
    <dsp:sp modelId="{F4C5859D-2D6B-4226-B3F3-A89E581CD151}">
      <dsp:nvSpPr>
        <dsp:cNvPr id="0" name=""/>
        <dsp:cNvSpPr/>
      </dsp:nvSpPr>
      <dsp:spPr>
        <a:xfrm>
          <a:off x="3221204" y="3191279"/>
          <a:ext cx="2278049" cy="1366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Seizure Vs EyesClosed, Epileptogenic, Hippocampus (E vs BCD)</a:t>
          </a:r>
        </a:p>
      </dsp:txBody>
      <dsp:txXfrm>
        <a:off x="3221204" y="3191279"/>
        <a:ext cx="2278049" cy="1366829"/>
      </dsp:txXfrm>
    </dsp:sp>
    <dsp:sp modelId="{BC5CFBB6-4D9B-4F41-94B0-584021BA3D0D}">
      <dsp:nvSpPr>
        <dsp:cNvPr id="0" name=""/>
        <dsp:cNvSpPr/>
      </dsp:nvSpPr>
      <dsp:spPr>
        <a:xfrm>
          <a:off x="5727058" y="3191279"/>
          <a:ext cx="2278049" cy="13668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Seizure Vs All (E vs ABCD)</a:t>
          </a:r>
        </a:p>
      </dsp:txBody>
      <dsp:txXfrm>
        <a:off x="5727058" y="3191279"/>
        <a:ext cx="2278049" cy="13668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55AF3-AD6F-4A37-9B0B-0438E050D71C}">
      <dsp:nvSpPr>
        <dsp:cNvPr id="0" name=""/>
        <dsp:cNvSpPr/>
      </dsp:nvSpPr>
      <dsp:spPr>
        <a:xfrm>
          <a:off x="0" y="4499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8F562-C772-438A-9858-6AA7E3326DDA}">
      <dsp:nvSpPr>
        <dsp:cNvPr id="0" name=""/>
        <dsp:cNvSpPr/>
      </dsp:nvSpPr>
      <dsp:spPr>
        <a:xfrm>
          <a:off x="289918" y="220141"/>
          <a:ext cx="527124" cy="5271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43F1A-0B41-4ECA-A99A-D4D7D19B6F47}">
      <dsp:nvSpPr>
        <dsp:cNvPr id="0" name=""/>
        <dsp:cNvSpPr/>
      </dsp:nvSpPr>
      <dsp:spPr>
        <a:xfrm>
          <a:off x="1106961" y="4499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High performance across all experiments</a:t>
          </a:r>
        </a:p>
      </dsp:txBody>
      <dsp:txXfrm>
        <a:off x="1106961" y="4499"/>
        <a:ext cx="5266852" cy="958408"/>
      </dsp:txXfrm>
    </dsp:sp>
    <dsp:sp modelId="{1ADBED01-4CC9-44E0-94E6-C0E4231C4ADA}">
      <dsp:nvSpPr>
        <dsp:cNvPr id="0" name=""/>
        <dsp:cNvSpPr/>
      </dsp:nvSpPr>
      <dsp:spPr>
        <a:xfrm>
          <a:off x="0" y="120251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CB34-433B-473E-895C-380296C26A0C}">
      <dsp:nvSpPr>
        <dsp:cNvPr id="0" name=""/>
        <dsp:cNvSpPr/>
      </dsp:nvSpPr>
      <dsp:spPr>
        <a:xfrm>
          <a:off x="289918" y="1418152"/>
          <a:ext cx="527124" cy="5271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EF375-BCBC-44E2-BA48-2CADC2F3AD64}">
      <dsp:nvSpPr>
        <dsp:cNvPr id="0" name=""/>
        <dsp:cNvSpPr/>
      </dsp:nvSpPr>
      <dsp:spPr>
        <a:xfrm>
          <a:off x="1106961" y="120251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Average validation accuracy, precision, recall, and F1 score of 0.9975, 0.9964, 0.9965, and 0.9968 respectively</a:t>
          </a:r>
        </a:p>
      </dsp:txBody>
      <dsp:txXfrm>
        <a:off x="1106961" y="1202510"/>
        <a:ext cx="5266852" cy="958408"/>
      </dsp:txXfrm>
    </dsp:sp>
    <dsp:sp modelId="{FAE40B2D-A13E-42F1-B29C-06760DF12352}">
      <dsp:nvSpPr>
        <dsp:cNvPr id="0" name=""/>
        <dsp:cNvSpPr/>
      </dsp:nvSpPr>
      <dsp:spPr>
        <a:xfrm>
          <a:off x="0" y="2400520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4752F-3E97-4A78-AEC7-BAA54EDCA091}">
      <dsp:nvSpPr>
        <dsp:cNvPr id="0" name=""/>
        <dsp:cNvSpPr/>
      </dsp:nvSpPr>
      <dsp:spPr>
        <a:xfrm>
          <a:off x="289918" y="2616162"/>
          <a:ext cx="527124" cy="5271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26866-233A-471E-B692-82871497C332}">
      <dsp:nvSpPr>
        <dsp:cNvPr id="0" name=""/>
        <dsp:cNvSpPr/>
      </dsp:nvSpPr>
      <dsp:spPr>
        <a:xfrm>
          <a:off x="1106961" y="2400520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Significant advancement in the field of EEG signal classification</a:t>
          </a:r>
        </a:p>
      </dsp:txBody>
      <dsp:txXfrm>
        <a:off x="1106961" y="2400520"/>
        <a:ext cx="5266852" cy="958408"/>
      </dsp:txXfrm>
    </dsp:sp>
    <dsp:sp modelId="{137D9827-CEBD-40DA-807D-93B79C6ED2B4}">
      <dsp:nvSpPr>
        <dsp:cNvPr id="0" name=""/>
        <dsp:cNvSpPr/>
      </dsp:nvSpPr>
      <dsp:spPr>
        <a:xfrm>
          <a:off x="0" y="359853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418F33-C094-40AC-9FEC-588E27AE02A9}">
      <dsp:nvSpPr>
        <dsp:cNvPr id="0" name=""/>
        <dsp:cNvSpPr/>
      </dsp:nvSpPr>
      <dsp:spPr>
        <a:xfrm>
          <a:off x="289918" y="3814173"/>
          <a:ext cx="527124" cy="5271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80904-3415-4A4B-8DD7-E844A3AE8D47}">
      <dsp:nvSpPr>
        <dsp:cNvPr id="0" name=""/>
        <dsp:cNvSpPr/>
      </dsp:nvSpPr>
      <dsp:spPr>
        <a:xfrm>
          <a:off x="1106961" y="359853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Superior performance and robustness of the proposed model</a:t>
          </a:r>
        </a:p>
      </dsp:txBody>
      <dsp:txXfrm>
        <a:off x="1106961" y="3598531"/>
        <a:ext cx="5266852" cy="958408"/>
      </dsp:txXfrm>
    </dsp:sp>
    <dsp:sp modelId="{4B88BADB-7FBE-4461-A511-D8D8441D97C5}">
      <dsp:nvSpPr>
        <dsp:cNvPr id="0" name=""/>
        <dsp:cNvSpPr/>
      </dsp:nvSpPr>
      <dsp:spPr>
        <a:xfrm>
          <a:off x="0" y="4796541"/>
          <a:ext cx="6373813" cy="9584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49BB75-628B-4860-99BC-494E2C43E1A3}">
      <dsp:nvSpPr>
        <dsp:cNvPr id="0" name=""/>
        <dsp:cNvSpPr/>
      </dsp:nvSpPr>
      <dsp:spPr>
        <a:xfrm>
          <a:off x="289918" y="5012183"/>
          <a:ext cx="527124" cy="52712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A696ED-028A-4649-9ABF-CEA17B1ABEE3}">
      <dsp:nvSpPr>
        <dsp:cNvPr id="0" name=""/>
        <dsp:cNvSpPr/>
      </dsp:nvSpPr>
      <dsp:spPr>
        <a:xfrm>
          <a:off x="1106961" y="4796541"/>
          <a:ext cx="5266852" cy="958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432" tIns="101432" rIns="101432" bIns="1014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• Promising tool for various applications, including seizure detection and brain-computer interfaces</a:t>
          </a:r>
        </a:p>
      </dsp:txBody>
      <dsp:txXfrm>
        <a:off x="1106961" y="4796541"/>
        <a:ext cx="5266852" cy="9584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455AF3-AD6F-4A37-9B0B-0438E050D71C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18F562-C772-438A-9858-6AA7E3326DDA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043F1A-0B41-4ECA-A99A-D4D7D19B6F47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• High performance suggests effective use in real-world applications</a:t>
          </a:r>
          <a:endParaRPr lang="en-US" sz="2500" kern="1200"/>
        </a:p>
      </dsp:txBody>
      <dsp:txXfrm>
        <a:off x="1900154" y="703"/>
        <a:ext cx="4473659" cy="1645155"/>
      </dsp:txXfrm>
    </dsp:sp>
    <dsp:sp modelId="{1ADBED01-4CC9-44E0-94E6-C0E4231C4ADA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CB34-433B-473E-895C-380296C26A0C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8EF375-BCBC-44E2-BA48-2CADC2F3AD64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• Robustness of the model across different conditions</a:t>
          </a:r>
          <a:endParaRPr lang="en-US" sz="2500" kern="1200"/>
        </a:p>
      </dsp:txBody>
      <dsp:txXfrm>
        <a:off x="1900154" y="2057147"/>
        <a:ext cx="4473659" cy="1645155"/>
      </dsp:txXfrm>
    </dsp:sp>
    <dsp:sp modelId="{FAE40B2D-A13E-42F1-B29C-06760DF12352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4752F-3E97-4A78-AEC7-BAA54EDCA091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926866-233A-471E-B692-82871497C332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• Potential use in other types of signal classification tasks</a:t>
          </a:r>
          <a:endParaRPr lang="en-US" sz="2500" kern="1200"/>
        </a:p>
      </dsp:txBody>
      <dsp:txXfrm>
        <a:off x="1900154" y="4113591"/>
        <a:ext cx="4473659" cy="164515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A00FD1-D6EE-4397-9B76-50C136AC0587}">
      <dsp:nvSpPr>
        <dsp:cNvPr id="0" name=""/>
        <dsp:cNvSpPr/>
      </dsp:nvSpPr>
      <dsp:spPr>
        <a:xfrm>
          <a:off x="0" y="703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1495B1-A424-4B8C-AC09-F3ACE7B97D6C}">
      <dsp:nvSpPr>
        <dsp:cNvPr id="0" name=""/>
        <dsp:cNvSpPr/>
      </dsp:nvSpPr>
      <dsp:spPr>
        <a:xfrm>
          <a:off x="497659" y="370863"/>
          <a:ext cx="904835" cy="9048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874E58-1839-4C5C-87FA-482D16BD47F3}">
      <dsp:nvSpPr>
        <dsp:cNvPr id="0" name=""/>
        <dsp:cNvSpPr/>
      </dsp:nvSpPr>
      <dsp:spPr>
        <a:xfrm>
          <a:off x="1900154" y="703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• Further optimization of the model</a:t>
          </a:r>
          <a:endParaRPr lang="en-US" sz="2500" kern="1200"/>
        </a:p>
      </dsp:txBody>
      <dsp:txXfrm>
        <a:off x="1900154" y="703"/>
        <a:ext cx="4473659" cy="1645155"/>
      </dsp:txXfrm>
    </dsp:sp>
    <dsp:sp modelId="{283738A5-97BE-4196-9372-A0584C5C8B8A}">
      <dsp:nvSpPr>
        <dsp:cNvPr id="0" name=""/>
        <dsp:cNvSpPr/>
      </dsp:nvSpPr>
      <dsp:spPr>
        <a:xfrm>
          <a:off x="0" y="2057147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E1C0CF-C4D6-49D5-86CF-ABF705174F6C}">
      <dsp:nvSpPr>
        <dsp:cNvPr id="0" name=""/>
        <dsp:cNvSpPr/>
      </dsp:nvSpPr>
      <dsp:spPr>
        <a:xfrm>
          <a:off x="497659" y="2427307"/>
          <a:ext cx="904835" cy="9048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749FF7-F4F8-4FDB-A170-D239BB148C69}">
      <dsp:nvSpPr>
        <dsp:cNvPr id="0" name=""/>
        <dsp:cNvSpPr/>
      </dsp:nvSpPr>
      <dsp:spPr>
        <a:xfrm>
          <a:off x="1900154" y="2057147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• Exploration of its application in other areas of neurology</a:t>
          </a:r>
          <a:endParaRPr lang="en-US" sz="2500" kern="1200"/>
        </a:p>
      </dsp:txBody>
      <dsp:txXfrm>
        <a:off x="1900154" y="2057147"/>
        <a:ext cx="4473659" cy="1645155"/>
      </dsp:txXfrm>
    </dsp:sp>
    <dsp:sp modelId="{A0A1FA5F-2654-4927-915B-C4063DE1184B}">
      <dsp:nvSpPr>
        <dsp:cNvPr id="0" name=""/>
        <dsp:cNvSpPr/>
      </dsp:nvSpPr>
      <dsp:spPr>
        <a:xfrm>
          <a:off x="0" y="4113591"/>
          <a:ext cx="6373813" cy="164515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59135D-D3A9-485F-A7F6-9549A8BE70D9}">
      <dsp:nvSpPr>
        <dsp:cNvPr id="0" name=""/>
        <dsp:cNvSpPr/>
      </dsp:nvSpPr>
      <dsp:spPr>
        <a:xfrm>
          <a:off x="497659" y="4483751"/>
          <a:ext cx="904835" cy="9048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E6002-3498-4AE5-86FB-052BE96F00E5}">
      <dsp:nvSpPr>
        <dsp:cNvPr id="0" name=""/>
        <dsp:cNvSpPr/>
      </dsp:nvSpPr>
      <dsp:spPr>
        <a:xfrm>
          <a:off x="1900154" y="4113591"/>
          <a:ext cx="4473659" cy="16451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4112" tIns="174112" rIns="174112" bIns="17411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Arial"/>
              <a:cs typeface="Arial"/>
            </a:rPr>
            <a:t>• Potential as a valuable tool in a wide range of clinical and research scenarios</a:t>
          </a:r>
          <a:endParaRPr lang="en-US" sz="2500" kern="1200"/>
        </a:p>
      </dsp:txBody>
      <dsp:txXfrm>
        <a:off x="1900154" y="4113591"/>
        <a:ext cx="4473659" cy="1645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63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020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816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0932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55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100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4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36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567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197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endParaRPr lang="en-US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endParaRPr lang="en-US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www.frontiersin.org/articles/10.3389/fneur.2020.00701/ful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11" Type="http://schemas.openxmlformats.org/officeDocument/2006/relationships/hyperlink" Target="https://pursuit.unimelb.edu.au/articles/chemogenetics-a-new-way-to-understand-brain-function" TargetMode="External"/><Relationship Id="rId5" Type="http://schemas.openxmlformats.org/officeDocument/2006/relationships/image" Target="../media/image7.jpeg"/><Relationship Id="rId10" Type="http://schemas.openxmlformats.org/officeDocument/2006/relationships/image" Target="../media/image10.jpeg"/><Relationship Id="rId4" Type="http://schemas.openxmlformats.org/officeDocument/2006/relationships/image" Target="../media/image6.jpeg"/><Relationship Id="rId9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neur.2020.00701/full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05277" y="1226723"/>
            <a:ext cx="4537729" cy="1447727"/>
          </a:xfrm>
        </p:spPr>
        <p:txBody>
          <a:bodyPr anchor="b" anchorCtr="0">
            <a:normAutofit/>
          </a:bodyPr>
          <a:lstStyle/>
          <a:p>
            <a:r>
              <a:rPr lang="en-US" sz="3200"/>
              <a:t>A deep learning approach to detect seizures using EEG signals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31550" y="4812425"/>
            <a:ext cx="3907110" cy="1267756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Author &amp; Presented by: 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Md. Abdullah Al Mamun(1810576118)</a:t>
            </a:r>
            <a:endParaRPr lang="en-US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74B2C68-15FD-843C-636C-2E5436ED336E}"/>
              </a:ext>
            </a:extLst>
          </p:cNvPr>
          <p:cNvSpPr txBox="1">
            <a:spLocks/>
          </p:cNvSpPr>
          <p:nvPr/>
        </p:nvSpPr>
        <p:spPr>
          <a:xfrm>
            <a:off x="7608777" y="3274411"/>
            <a:ext cx="4187385" cy="1267756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Supervisor: </a:t>
            </a:r>
          </a:p>
          <a:p>
            <a:pPr>
              <a:lnSpc>
                <a:spcPct val="10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dirty="0"/>
              <a:t>Prof. Dr. Md. </a:t>
            </a:r>
            <a:r>
              <a:rPr lang="en-US" dirty="0" err="1"/>
              <a:t>Khademul</a:t>
            </a:r>
            <a:r>
              <a:rPr lang="en-US" dirty="0"/>
              <a:t> Islam Molla, PhD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Transformation of Input Signal </a:t>
            </a:r>
            <a:r>
              <a:rPr lang="en-US" sz="3200" dirty="0">
                <a:ea typeface="+mj-lt"/>
                <a:cs typeface="+mj-lt"/>
              </a:rPr>
              <a:t> 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(Residual Block 2)</a:t>
            </a:r>
            <a:endParaRPr lang="en-US" dirty="0"/>
          </a:p>
          <a:p>
            <a:pPr algn="ctr"/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8DB08C8-737E-4C1F-2791-8B1BFF23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6" b="1616"/>
          <a:stretch>
            <a:fillRect/>
          </a:stretch>
        </p:blipFill>
        <p:spPr>
          <a:xfrm>
            <a:off x="152400" y="2660546"/>
            <a:ext cx="5782441" cy="2640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6" descr="A graph of colorful lines&#10;&#10;Description automatically generated">
            <a:extLst>
              <a:ext uri="{FF2B5EF4-FFF2-40B4-BE49-F238E27FC236}">
                <a16:creationId xmlns:a16="http://schemas.microsoft.com/office/drawing/2014/main" id="{D28AB14F-E40D-94A0-8D0D-7908DD9C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643" b="1643"/>
          <a:stretch>
            <a:fillRect/>
          </a:stretch>
        </p:blipFill>
        <p:spPr>
          <a:xfrm>
            <a:off x="6134538" y="2663744"/>
            <a:ext cx="5782441" cy="2660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784A3-0002-2E2B-3EA6-A8A56D474E60}"/>
              </a:ext>
            </a:extLst>
          </p:cNvPr>
          <p:cNvSpPr txBox="1"/>
          <p:nvPr/>
        </p:nvSpPr>
        <p:spPr>
          <a:xfrm>
            <a:off x="2041407" y="2257777"/>
            <a:ext cx="2135481" cy="34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25519-ED99-D7E4-19F8-9EEF8D731526}"/>
              </a:ext>
            </a:extLst>
          </p:cNvPr>
          <p:cNvSpPr txBox="1"/>
          <p:nvPr/>
        </p:nvSpPr>
        <p:spPr>
          <a:xfrm>
            <a:off x="8391407" y="22954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Non-Seizure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2FD02-EF3D-56C9-769E-13FA89506EC2}"/>
              </a:ext>
            </a:extLst>
          </p:cNvPr>
          <p:cNvSpPr txBox="1"/>
          <p:nvPr/>
        </p:nvSpPr>
        <p:spPr>
          <a:xfrm>
            <a:off x="2408295" y="23424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Seizure data</a:t>
            </a:r>
          </a:p>
        </p:txBody>
      </p:sp>
    </p:spTree>
    <p:extLst>
      <p:ext uri="{BB962C8B-B14F-4D97-AF65-F5344CB8AC3E}">
        <p14:creationId xmlns:p14="http://schemas.microsoft.com/office/powerpoint/2010/main" val="3940491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Transformation of Input Signal </a:t>
            </a:r>
            <a:r>
              <a:rPr lang="en-US" sz="3200" dirty="0">
                <a:ea typeface="+mj-lt"/>
                <a:cs typeface="+mj-lt"/>
              </a:rPr>
              <a:t> 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>
                <a:ea typeface="+mj-lt"/>
                <a:cs typeface="+mj-lt"/>
              </a:rPr>
              <a:t>(Residual Block </a:t>
            </a:r>
            <a:r>
              <a:rPr lang="en-US" sz="3200" dirty="0">
                <a:ea typeface="+mj-lt"/>
                <a:cs typeface="+mj-lt"/>
              </a:rPr>
              <a:t>3)</a:t>
            </a:r>
            <a:endParaRPr lang="en-US"/>
          </a:p>
          <a:p>
            <a:pPr algn="ctr"/>
            <a:endParaRPr lang="en-US" sz="3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5" descr="A graph of lines and colors&#10;&#10;Description automatically generated">
            <a:extLst>
              <a:ext uri="{FF2B5EF4-FFF2-40B4-BE49-F238E27FC236}">
                <a16:creationId xmlns:a16="http://schemas.microsoft.com/office/drawing/2014/main" id="{E8DB08C8-737E-4C1F-2791-8B1BFF23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7" b="1567"/>
          <a:stretch>
            <a:fillRect/>
          </a:stretch>
        </p:blipFill>
        <p:spPr>
          <a:xfrm>
            <a:off x="152400" y="2660546"/>
            <a:ext cx="5782441" cy="2640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6" descr="A graph of colorful lines&#10;&#10;Description automatically generated">
            <a:extLst>
              <a:ext uri="{FF2B5EF4-FFF2-40B4-BE49-F238E27FC236}">
                <a16:creationId xmlns:a16="http://schemas.microsoft.com/office/drawing/2014/main" id="{D28AB14F-E40D-94A0-8D0D-7908DD9C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07" b="1007"/>
          <a:stretch>
            <a:fillRect/>
          </a:stretch>
        </p:blipFill>
        <p:spPr>
          <a:xfrm>
            <a:off x="6134538" y="2663744"/>
            <a:ext cx="5782441" cy="2660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784A3-0002-2E2B-3EA6-A8A56D474E60}"/>
              </a:ext>
            </a:extLst>
          </p:cNvPr>
          <p:cNvSpPr txBox="1"/>
          <p:nvPr/>
        </p:nvSpPr>
        <p:spPr>
          <a:xfrm>
            <a:off x="2041407" y="2257777"/>
            <a:ext cx="2135481" cy="34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25519-ED99-D7E4-19F8-9EEF8D731526}"/>
              </a:ext>
            </a:extLst>
          </p:cNvPr>
          <p:cNvSpPr txBox="1"/>
          <p:nvPr/>
        </p:nvSpPr>
        <p:spPr>
          <a:xfrm>
            <a:off x="8391407" y="22954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Non-Seizure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2FD02-EF3D-56C9-769E-13FA89506EC2}"/>
              </a:ext>
            </a:extLst>
          </p:cNvPr>
          <p:cNvSpPr txBox="1"/>
          <p:nvPr/>
        </p:nvSpPr>
        <p:spPr>
          <a:xfrm>
            <a:off x="2408295" y="23424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Seizure data</a:t>
            </a:r>
          </a:p>
        </p:txBody>
      </p:sp>
    </p:spTree>
    <p:extLst>
      <p:ext uri="{BB962C8B-B14F-4D97-AF65-F5344CB8AC3E}">
        <p14:creationId xmlns:p14="http://schemas.microsoft.com/office/powerpoint/2010/main" val="3074209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Transformation of Input Signal </a:t>
            </a:r>
            <a:r>
              <a:rPr lang="en-US" sz="3200" dirty="0">
                <a:ea typeface="+mj-lt"/>
                <a:cs typeface="+mj-lt"/>
              </a:rPr>
              <a:t> 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(Residual Block 4)</a:t>
            </a:r>
            <a:endParaRPr lang="en-US"/>
          </a:p>
          <a:p>
            <a:pPr algn="ctr"/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5" descr="A graph of lines and colors&#10;&#10;Description automatically generated">
            <a:extLst>
              <a:ext uri="{FF2B5EF4-FFF2-40B4-BE49-F238E27FC236}">
                <a16:creationId xmlns:a16="http://schemas.microsoft.com/office/drawing/2014/main" id="{E8DB08C8-737E-4C1F-2791-8B1BFF23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6" b="1616"/>
          <a:stretch>
            <a:fillRect/>
          </a:stretch>
        </p:blipFill>
        <p:spPr>
          <a:xfrm>
            <a:off x="152400" y="2660546"/>
            <a:ext cx="5782441" cy="2640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6" descr="A graph of lines and colors&#10;&#10;Description automatically generated">
            <a:extLst>
              <a:ext uri="{FF2B5EF4-FFF2-40B4-BE49-F238E27FC236}">
                <a16:creationId xmlns:a16="http://schemas.microsoft.com/office/drawing/2014/main" id="{D28AB14F-E40D-94A0-8D0D-7908DD9C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07" b="1007"/>
          <a:stretch>
            <a:fillRect/>
          </a:stretch>
        </p:blipFill>
        <p:spPr>
          <a:xfrm>
            <a:off x="6134538" y="2663744"/>
            <a:ext cx="5782441" cy="2660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784A3-0002-2E2B-3EA6-A8A56D474E60}"/>
              </a:ext>
            </a:extLst>
          </p:cNvPr>
          <p:cNvSpPr txBox="1"/>
          <p:nvPr/>
        </p:nvSpPr>
        <p:spPr>
          <a:xfrm>
            <a:off x="2041407" y="2257777"/>
            <a:ext cx="2135481" cy="34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25519-ED99-D7E4-19F8-9EEF8D731526}"/>
              </a:ext>
            </a:extLst>
          </p:cNvPr>
          <p:cNvSpPr txBox="1"/>
          <p:nvPr/>
        </p:nvSpPr>
        <p:spPr>
          <a:xfrm>
            <a:off x="8391407" y="22954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Non-Seizure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2FD02-EF3D-56C9-769E-13FA89506EC2}"/>
              </a:ext>
            </a:extLst>
          </p:cNvPr>
          <p:cNvSpPr txBox="1"/>
          <p:nvPr/>
        </p:nvSpPr>
        <p:spPr>
          <a:xfrm>
            <a:off x="2408295" y="23424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Seizure data</a:t>
            </a:r>
          </a:p>
        </p:txBody>
      </p:sp>
    </p:spTree>
    <p:extLst>
      <p:ext uri="{BB962C8B-B14F-4D97-AF65-F5344CB8AC3E}">
        <p14:creationId xmlns:p14="http://schemas.microsoft.com/office/powerpoint/2010/main" val="1474441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Transformation of Input Signal </a:t>
            </a:r>
            <a:r>
              <a:rPr lang="en-US" sz="3200" dirty="0">
                <a:ea typeface="+mj-lt"/>
                <a:cs typeface="+mj-lt"/>
              </a:rPr>
              <a:t> 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 dirty="0">
                <a:ea typeface="+mj-lt"/>
                <a:cs typeface="+mj-lt"/>
              </a:rPr>
              <a:t>(Residual Block 5)</a:t>
            </a:r>
            <a:endParaRPr lang="en-US"/>
          </a:p>
          <a:p>
            <a:pPr algn="ctr"/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5" descr="A graph of lines with different colors&#10;&#10;Description automatically generated">
            <a:extLst>
              <a:ext uri="{FF2B5EF4-FFF2-40B4-BE49-F238E27FC236}">
                <a16:creationId xmlns:a16="http://schemas.microsoft.com/office/drawing/2014/main" id="{E8DB08C8-737E-4C1F-2791-8B1BFF23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04" b="2004"/>
          <a:stretch>
            <a:fillRect/>
          </a:stretch>
        </p:blipFill>
        <p:spPr>
          <a:xfrm>
            <a:off x="152400" y="2660546"/>
            <a:ext cx="5782441" cy="2640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6" descr="A graph of lines with different colors&#10;&#10;Description automatically generated">
            <a:extLst>
              <a:ext uri="{FF2B5EF4-FFF2-40B4-BE49-F238E27FC236}">
                <a16:creationId xmlns:a16="http://schemas.microsoft.com/office/drawing/2014/main" id="{D28AB14F-E40D-94A0-8D0D-7908DD9C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66" b="566"/>
          <a:stretch>
            <a:fillRect/>
          </a:stretch>
        </p:blipFill>
        <p:spPr>
          <a:xfrm>
            <a:off x="6134538" y="2663744"/>
            <a:ext cx="5782441" cy="2660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784A3-0002-2E2B-3EA6-A8A56D474E60}"/>
              </a:ext>
            </a:extLst>
          </p:cNvPr>
          <p:cNvSpPr txBox="1"/>
          <p:nvPr/>
        </p:nvSpPr>
        <p:spPr>
          <a:xfrm>
            <a:off x="2041407" y="2257777"/>
            <a:ext cx="2135481" cy="34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25519-ED99-D7E4-19F8-9EEF8D731526}"/>
              </a:ext>
            </a:extLst>
          </p:cNvPr>
          <p:cNvSpPr txBox="1"/>
          <p:nvPr/>
        </p:nvSpPr>
        <p:spPr>
          <a:xfrm>
            <a:off x="8391407" y="22954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Non-Seizure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2FD02-EF3D-56C9-769E-13FA89506EC2}"/>
              </a:ext>
            </a:extLst>
          </p:cNvPr>
          <p:cNvSpPr txBox="1"/>
          <p:nvPr/>
        </p:nvSpPr>
        <p:spPr>
          <a:xfrm>
            <a:off x="2408295" y="23424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Seizure data</a:t>
            </a:r>
          </a:p>
        </p:txBody>
      </p:sp>
    </p:spTree>
    <p:extLst>
      <p:ext uri="{BB962C8B-B14F-4D97-AF65-F5344CB8AC3E}">
        <p14:creationId xmlns:p14="http://schemas.microsoft.com/office/powerpoint/2010/main" val="2063518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Transformation of Input Signal </a:t>
            </a:r>
            <a:r>
              <a:rPr lang="en-US" sz="3200" dirty="0">
                <a:ea typeface="+mj-lt"/>
                <a:cs typeface="+mj-lt"/>
              </a:rPr>
              <a:t> 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>
                <a:ea typeface="+mj-lt"/>
                <a:cs typeface="+mj-lt"/>
              </a:rPr>
              <a:t>(</a:t>
            </a:r>
            <a:r>
              <a:rPr lang="en-US" sz="3200" dirty="0">
                <a:ea typeface="+mj-lt"/>
                <a:cs typeface="+mj-lt"/>
              </a:rPr>
              <a:t>Dense 1)</a:t>
            </a:r>
            <a:endParaRPr lang="en-US" dirty="0"/>
          </a:p>
          <a:p>
            <a:pPr algn="ctr"/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5" descr="A graph of a line&#10;&#10;Description automatically generated">
            <a:extLst>
              <a:ext uri="{FF2B5EF4-FFF2-40B4-BE49-F238E27FC236}">
                <a16:creationId xmlns:a16="http://schemas.microsoft.com/office/drawing/2014/main" id="{E8DB08C8-737E-4C1F-2791-8B1BFF23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8" b="1178"/>
          <a:stretch>
            <a:fillRect/>
          </a:stretch>
        </p:blipFill>
        <p:spPr>
          <a:xfrm>
            <a:off x="152400" y="2660546"/>
            <a:ext cx="5782441" cy="2640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D28AB14F-E40D-94A0-8D0D-7908DD9C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1" b="1251"/>
          <a:stretch>
            <a:fillRect/>
          </a:stretch>
        </p:blipFill>
        <p:spPr>
          <a:xfrm>
            <a:off x="6134538" y="2663744"/>
            <a:ext cx="5782441" cy="2660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784A3-0002-2E2B-3EA6-A8A56D474E60}"/>
              </a:ext>
            </a:extLst>
          </p:cNvPr>
          <p:cNvSpPr txBox="1"/>
          <p:nvPr/>
        </p:nvSpPr>
        <p:spPr>
          <a:xfrm>
            <a:off x="2041407" y="2257777"/>
            <a:ext cx="2135481" cy="34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25519-ED99-D7E4-19F8-9EEF8D731526}"/>
              </a:ext>
            </a:extLst>
          </p:cNvPr>
          <p:cNvSpPr txBox="1"/>
          <p:nvPr/>
        </p:nvSpPr>
        <p:spPr>
          <a:xfrm>
            <a:off x="8391407" y="22954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Non-Seizure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2FD02-EF3D-56C9-769E-13FA89506EC2}"/>
              </a:ext>
            </a:extLst>
          </p:cNvPr>
          <p:cNvSpPr txBox="1"/>
          <p:nvPr/>
        </p:nvSpPr>
        <p:spPr>
          <a:xfrm>
            <a:off x="2408295" y="23424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Seizure data</a:t>
            </a:r>
          </a:p>
        </p:txBody>
      </p:sp>
    </p:spTree>
    <p:extLst>
      <p:ext uri="{BB962C8B-B14F-4D97-AF65-F5344CB8AC3E}">
        <p14:creationId xmlns:p14="http://schemas.microsoft.com/office/powerpoint/2010/main" val="181200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Transformation of Input Signal </a:t>
            </a:r>
            <a:r>
              <a:rPr lang="en-US" sz="3200" dirty="0">
                <a:ea typeface="+mj-lt"/>
                <a:cs typeface="+mj-lt"/>
              </a:rPr>
              <a:t> </a:t>
            </a:r>
            <a:br>
              <a:rPr lang="en-US" sz="3200" dirty="0">
                <a:ea typeface="+mj-lt"/>
                <a:cs typeface="+mj-lt"/>
              </a:rPr>
            </a:br>
            <a:r>
              <a:rPr lang="en-US" sz="3200">
                <a:ea typeface="+mj-lt"/>
                <a:cs typeface="+mj-lt"/>
              </a:rPr>
              <a:t>(</a:t>
            </a:r>
            <a:r>
              <a:rPr lang="en-US" sz="3200" dirty="0">
                <a:ea typeface="+mj-lt"/>
                <a:cs typeface="+mj-lt"/>
              </a:rPr>
              <a:t>Dense 2)</a:t>
            </a:r>
            <a:endParaRPr lang="en-US" dirty="0"/>
          </a:p>
          <a:p>
            <a:pPr algn="ctr"/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5" descr="A graph with blue lines&#10;&#10;Description automatically generated">
            <a:extLst>
              <a:ext uri="{FF2B5EF4-FFF2-40B4-BE49-F238E27FC236}">
                <a16:creationId xmlns:a16="http://schemas.microsoft.com/office/drawing/2014/main" id="{E8DB08C8-737E-4C1F-2791-8B1BFF23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6" b="1616"/>
          <a:stretch>
            <a:fillRect/>
          </a:stretch>
        </p:blipFill>
        <p:spPr>
          <a:xfrm>
            <a:off x="152400" y="2660546"/>
            <a:ext cx="5782441" cy="2640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D28AB14F-E40D-94A0-8D0D-7908DD9C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51" b="1251"/>
          <a:stretch>
            <a:fillRect/>
          </a:stretch>
        </p:blipFill>
        <p:spPr>
          <a:xfrm>
            <a:off x="6134538" y="2663744"/>
            <a:ext cx="5782441" cy="2660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784A3-0002-2E2B-3EA6-A8A56D474E60}"/>
              </a:ext>
            </a:extLst>
          </p:cNvPr>
          <p:cNvSpPr txBox="1"/>
          <p:nvPr/>
        </p:nvSpPr>
        <p:spPr>
          <a:xfrm>
            <a:off x="2041407" y="2257777"/>
            <a:ext cx="2135481" cy="34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25519-ED99-D7E4-19F8-9EEF8D731526}"/>
              </a:ext>
            </a:extLst>
          </p:cNvPr>
          <p:cNvSpPr txBox="1"/>
          <p:nvPr/>
        </p:nvSpPr>
        <p:spPr>
          <a:xfrm>
            <a:off x="8391407" y="22954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Non-Seizure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2FD02-EF3D-56C9-769E-13FA89506EC2}"/>
              </a:ext>
            </a:extLst>
          </p:cNvPr>
          <p:cNvSpPr txBox="1"/>
          <p:nvPr/>
        </p:nvSpPr>
        <p:spPr>
          <a:xfrm>
            <a:off x="2408295" y="23424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Seizure data</a:t>
            </a:r>
          </a:p>
        </p:txBody>
      </p:sp>
    </p:spTree>
    <p:extLst>
      <p:ext uri="{BB962C8B-B14F-4D97-AF65-F5344CB8AC3E}">
        <p14:creationId xmlns:p14="http://schemas.microsoft.com/office/powerpoint/2010/main" val="34579435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A415A0-3B77-43FB-A408-5F1DA4B0A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605" y="144737"/>
            <a:ext cx="10732379" cy="1052760"/>
          </a:xfrm>
        </p:spPr>
        <p:txBody>
          <a:bodyPr/>
          <a:lstStyle/>
          <a:p>
            <a:r>
              <a:rPr lang="en-US" sz="4000" dirty="0">
                <a:ea typeface="+mn-lt"/>
                <a:cs typeface="+mn-lt"/>
              </a:rPr>
              <a:t>STEPs USED TO Find BEST ARCHITECTURE</a:t>
            </a:r>
          </a:p>
        </p:txBody>
      </p:sp>
      <p:graphicFrame>
        <p:nvGraphicFramePr>
          <p:cNvPr id="19" name="Content Placeholder 8">
            <a:extLst>
              <a:ext uri="{FF2B5EF4-FFF2-40B4-BE49-F238E27FC236}">
                <a16:creationId xmlns:a16="http://schemas.microsoft.com/office/drawing/2014/main" id="{F6073E19-9907-096E-1891-524A6ADD293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33873559"/>
              </p:ext>
            </p:extLst>
          </p:nvPr>
        </p:nvGraphicFramePr>
        <p:xfrm>
          <a:off x="89106" y="1849045"/>
          <a:ext cx="11823638" cy="4108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47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A63626D-0E6E-4023-ABFC-A744C98621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0535" y="170893"/>
            <a:ext cx="11590677" cy="97750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</a:pPr>
            <a:r>
              <a:rPr lang="en-US" sz="4000" dirty="0"/>
              <a:t>Different classification experiments</a:t>
            </a:r>
          </a:p>
        </p:txBody>
      </p:sp>
      <p:graphicFrame>
        <p:nvGraphicFramePr>
          <p:cNvPr id="24" name="Content Placeholder 12">
            <a:extLst>
              <a:ext uri="{FF2B5EF4-FFF2-40B4-BE49-F238E27FC236}">
                <a16:creationId xmlns:a16="http://schemas.microsoft.com/office/drawing/2014/main" id="{36172BCE-F295-B938-E60C-B6763E991F93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644234372"/>
              </p:ext>
            </p:extLst>
          </p:nvPr>
        </p:nvGraphicFramePr>
        <p:xfrm>
          <a:off x="1980889" y="1714472"/>
          <a:ext cx="8720458" cy="4560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18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Results &amp; Discussions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48" name="Content Placeholder 47">
            <a:extLst>
              <a:ext uri="{FF2B5EF4-FFF2-40B4-BE49-F238E27FC236}">
                <a16:creationId xmlns:a16="http://schemas.microsoft.com/office/drawing/2014/main" id="{7D3F8D2E-5772-D788-6630-90E91087E0FE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5267325" y="1358099"/>
          <a:ext cx="6373815" cy="4141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023">
                  <a:extLst>
                    <a:ext uri="{9D8B030D-6E8A-4147-A177-3AD203B41FA5}">
                      <a16:colId xmlns:a16="http://schemas.microsoft.com/office/drawing/2014/main" val="1681117733"/>
                    </a:ext>
                  </a:extLst>
                </a:gridCol>
                <a:gridCol w="943698">
                  <a:extLst>
                    <a:ext uri="{9D8B030D-6E8A-4147-A177-3AD203B41FA5}">
                      <a16:colId xmlns:a16="http://schemas.microsoft.com/office/drawing/2014/main" val="891617262"/>
                    </a:ext>
                  </a:extLst>
                </a:gridCol>
                <a:gridCol w="943698">
                  <a:extLst>
                    <a:ext uri="{9D8B030D-6E8A-4147-A177-3AD203B41FA5}">
                      <a16:colId xmlns:a16="http://schemas.microsoft.com/office/drawing/2014/main" val="737707428"/>
                    </a:ext>
                  </a:extLst>
                </a:gridCol>
                <a:gridCol w="943698">
                  <a:extLst>
                    <a:ext uri="{9D8B030D-6E8A-4147-A177-3AD203B41FA5}">
                      <a16:colId xmlns:a16="http://schemas.microsoft.com/office/drawing/2014/main" val="148143243"/>
                    </a:ext>
                  </a:extLst>
                </a:gridCol>
                <a:gridCol w="943698">
                  <a:extLst>
                    <a:ext uri="{9D8B030D-6E8A-4147-A177-3AD203B41FA5}">
                      <a16:colId xmlns:a16="http://schemas.microsoft.com/office/drawing/2014/main" val="1304883842"/>
                    </a:ext>
                  </a:extLst>
                </a:gridCol>
              </a:tblGrid>
              <a:tr h="459896"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Experiment Name</a:t>
                      </a:r>
                      <a:endParaRPr lang="en-US" sz="1200" b="1">
                        <a:effectLst/>
                      </a:endParaRPr>
                    </a:p>
                  </a:txBody>
                  <a:tcPr marL="61634" marR="61634" marT="30818" marB="30818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Validation Accuracy</a:t>
                      </a:r>
                      <a:endParaRPr lang="en-US" sz="1200" b="1">
                        <a:effectLst/>
                      </a:endParaRPr>
                    </a:p>
                  </a:txBody>
                  <a:tcPr marL="61634" marR="61634" marT="30818" marB="30818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Validation Precision</a:t>
                      </a:r>
                      <a:endParaRPr lang="en-US" sz="1200" b="1">
                        <a:effectLst/>
                      </a:endParaRPr>
                    </a:p>
                  </a:txBody>
                  <a:tcPr marL="61634" marR="61634" marT="30818" marB="30818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Validation Recall</a:t>
                      </a:r>
                      <a:endParaRPr lang="en-US" sz="1200" b="1">
                        <a:effectLst/>
                      </a:endParaRPr>
                    </a:p>
                  </a:txBody>
                  <a:tcPr marL="61634" marR="61634" marT="30818" marB="30818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1200">
                          <a:effectLst/>
                        </a:rPr>
                        <a:t>Validation F1_Score</a:t>
                      </a:r>
                      <a:endParaRPr lang="en-US" sz="1200" b="1">
                        <a:effectLst/>
                      </a:endParaRPr>
                    </a:p>
                  </a:txBody>
                  <a:tcPr marL="61634" marR="61634" marT="30818" marB="30818" anchor="b"/>
                </a:tc>
                <a:extLst>
                  <a:ext uri="{0D108BD9-81ED-4DB2-BD59-A6C34878D82A}">
                    <a16:rowId xmlns:a16="http://schemas.microsoft.com/office/drawing/2014/main" val="938566536"/>
                  </a:ext>
                </a:extLst>
              </a:tr>
              <a:tr h="276487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Seizure Vs EyesClosed (E vs B)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0.9995652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0.9991323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1.0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0.9995659</a:t>
                      </a:r>
                    </a:p>
                  </a:txBody>
                  <a:tcPr marL="61634" marR="61634" marT="30818" marB="30818" anchor="ctr"/>
                </a:tc>
                <a:extLst>
                  <a:ext uri="{0D108BD9-81ED-4DB2-BD59-A6C34878D82A}">
                    <a16:rowId xmlns:a16="http://schemas.microsoft.com/office/drawing/2014/main" val="1329344929"/>
                  </a:ext>
                </a:extLst>
              </a:tr>
              <a:tr h="276487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Seizure Vs Epileptogenic (E vs C)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0.9978260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0.9973960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0.9982608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0.9978282</a:t>
                      </a:r>
                    </a:p>
                  </a:txBody>
                  <a:tcPr marL="61634" marR="61634" marT="30818" marB="30818" anchor="ctr"/>
                </a:tc>
                <a:extLst>
                  <a:ext uri="{0D108BD9-81ED-4DB2-BD59-A6C34878D82A}">
                    <a16:rowId xmlns:a16="http://schemas.microsoft.com/office/drawing/2014/main" val="732793239"/>
                  </a:ext>
                </a:extLst>
              </a:tr>
              <a:tr h="459896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Seizure Vs EyesOpen EyesClosed (E vs AB)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1.0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1.0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1.0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1.0</a:t>
                      </a:r>
                    </a:p>
                  </a:txBody>
                  <a:tcPr marL="61634" marR="61634" marT="30818" marB="30818" anchor="ctr"/>
                </a:tc>
                <a:extLst>
                  <a:ext uri="{0D108BD9-81ED-4DB2-BD59-A6C34878D82A}">
                    <a16:rowId xmlns:a16="http://schemas.microsoft.com/office/drawing/2014/main" val="3625817855"/>
                  </a:ext>
                </a:extLst>
              </a:tr>
              <a:tr h="276487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Seizure Vs Hippocampus (E vs D)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0.9956521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0.9956530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0.9956521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0.9956526</a:t>
                      </a:r>
                    </a:p>
                  </a:txBody>
                  <a:tcPr marL="61634" marR="61634" marT="30818" marB="30818" anchor="ctr"/>
                </a:tc>
                <a:extLst>
                  <a:ext uri="{0D108BD9-81ED-4DB2-BD59-A6C34878D82A}">
                    <a16:rowId xmlns:a16="http://schemas.microsoft.com/office/drawing/2014/main" val="2686052063"/>
                  </a:ext>
                </a:extLst>
              </a:tr>
              <a:tr h="276487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Seizure Vs EyeOpen (E vs A)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0.9997826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1.0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0.9995652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0.9997825</a:t>
                      </a:r>
                    </a:p>
                  </a:txBody>
                  <a:tcPr marL="61634" marR="61634" marT="30818" marB="30818" anchor="ctr"/>
                </a:tc>
                <a:extLst>
                  <a:ext uri="{0D108BD9-81ED-4DB2-BD59-A6C34878D82A}">
                    <a16:rowId xmlns:a16="http://schemas.microsoft.com/office/drawing/2014/main" val="1310307764"/>
                  </a:ext>
                </a:extLst>
              </a:tr>
              <a:tr h="459896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Seizure Vs EyeOpen Epileptogenic Hippocampus (E vs ACD)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0.9973913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0.9960850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0.9934782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0.9947799</a:t>
                      </a:r>
                    </a:p>
                  </a:txBody>
                  <a:tcPr marL="61634" marR="61634" marT="30818" marB="30818" anchor="ctr"/>
                </a:tc>
                <a:extLst>
                  <a:ext uri="{0D108BD9-81ED-4DB2-BD59-A6C34878D82A}">
                    <a16:rowId xmlns:a16="http://schemas.microsoft.com/office/drawing/2014/main" val="4060257055"/>
                  </a:ext>
                </a:extLst>
              </a:tr>
              <a:tr h="459896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Seizure Vs Epileptogenic Hippocampus (E vs CD)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0.9966666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0.9978146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0.9921739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0.9949862</a:t>
                      </a:r>
                    </a:p>
                  </a:txBody>
                  <a:tcPr marL="61634" marR="61634" marT="30818" marB="30818" anchor="ctr"/>
                </a:tc>
                <a:extLst>
                  <a:ext uri="{0D108BD9-81ED-4DB2-BD59-A6C34878D82A}">
                    <a16:rowId xmlns:a16="http://schemas.microsoft.com/office/drawing/2014/main" val="1857869994"/>
                  </a:ext>
                </a:extLst>
              </a:tr>
              <a:tr h="643305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Seizure Vs EyesClosed Epileptogenic Hippocampus (E vs BCD)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0.9956530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0.9891304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0.9963996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0.9927517</a:t>
                      </a:r>
                    </a:p>
                  </a:txBody>
                  <a:tcPr marL="61634" marR="61634" marT="30818" marB="30818" anchor="ctr"/>
                </a:tc>
                <a:extLst>
                  <a:ext uri="{0D108BD9-81ED-4DB2-BD59-A6C34878D82A}">
                    <a16:rowId xmlns:a16="http://schemas.microsoft.com/office/drawing/2014/main" val="4184189582"/>
                  </a:ext>
                </a:extLst>
              </a:tr>
              <a:tr h="276487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Seizure Vs All (E vs ABCD)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0.9965217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0.9978146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0.9921739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0.9949862</a:t>
                      </a:r>
                    </a:p>
                  </a:txBody>
                  <a:tcPr marL="61634" marR="61634" marT="30818" marB="30818" anchor="ctr"/>
                </a:tc>
                <a:extLst>
                  <a:ext uri="{0D108BD9-81ED-4DB2-BD59-A6C34878D82A}">
                    <a16:rowId xmlns:a16="http://schemas.microsoft.com/office/drawing/2014/main" val="1127508718"/>
                  </a:ext>
                </a:extLst>
              </a:tr>
              <a:tr h="276487"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Average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0.9975095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0.9964132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0.9965301</a:t>
                      </a:r>
                    </a:p>
                  </a:txBody>
                  <a:tcPr marL="61634" marR="61634" marT="30818" marB="30818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>
                          <a:effectLst/>
                        </a:rPr>
                        <a:t>0.9967564</a:t>
                      </a:r>
                    </a:p>
                  </a:txBody>
                  <a:tcPr marL="61634" marR="61634" marT="30818" marB="30818" anchor="ctr"/>
                </a:tc>
                <a:extLst>
                  <a:ext uri="{0D108BD9-81ED-4DB2-BD59-A6C34878D82A}">
                    <a16:rowId xmlns:a16="http://schemas.microsoft.com/office/drawing/2014/main" val="2943307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3238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/>
              <a:t>Results &amp; Discussions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8" name="Content Placeholder 8">
            <a:extLst>
              <a:ext uri="{FF2B5EF4-FFF2-40B4-BE49-F238E27FC236}">
                <a16:creationId xmlns:a16="http://schemas.microsoft.com/office/drawing/2014/main" id="{E28677D5-0D13-7D26-8FD6-FF8D959BE1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68554526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9434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4520214" cy="3415519"/>
          </a:xfrm>
        </p:spPr>
        <p:txBody>
          <a:bodyPr/>
          <a:lstStyle/>
          <a:p>
            <a:r>
              <a:rPr lang="en-US" dirty="0"/>
              <a:t>Introduction &amp; Background of the study</a:t>
            </a:r>
          </a:p>
          <a:p>
            <a:r>
              <a:rPr lang="en-US" dirty="0"/>
              <a:t>Research Questions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 dirty="0"/>
              <a:t>Proposed Methodology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Transformation of Input Signal</a:t>
            </a:r>
            <a:endParaRPr lang="en-US" dirty="0"/>
          </a:p>
          <a:p>
            <a:r>
              <a:rPr lang="en-US" dirty="0"/>
              <a:t>Experiment, Results and Discussion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 dirty="0"/>
              <a:t>Conclusion and Future Work</a:t>
            </a:r>
          </a:p>
          <a:p>
            <a:endParaRPr lang="en-US" dirty="0"/>
          </a:p>
        </p:txBody>
      </p:sp>
      <p:pic>
        <p:nvPicPr>
          <p:cNvPr id="8" name="Picture Placeholder 7" descr="Digital Data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8928" y="1596771"/>
            <a:ext cx="3448558" cy="3448558"/>
          </a:xfrm>
        </p:spPr>
      </p:pic>
      <p:pic>
        <p:nvPicPr>
          <p:cNvPr id="10" name="Picture Placeholder 9" descr="Data Points 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8575" y="596392"/>
            <a:ext cx="2263776" cy="2263776"/>
          </a:xfrm>
        </p:spPr>
      </p:pic>
      <p:pic>
        <p:nvPicPr>
          <p:cNvPr id="12" name="Picture Placeholder 11" descr="Data Background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91612" y="3324733"/>
            <a:ext cx="2936876" cy="2936876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3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2" name="Rectangle 40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520825"/>
            <a:ext cx="4535487" cy="3779838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/>
              <a:t>Conclusion</a:t>
            </a:r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8" name="Content Placeholder 8">
            <a:extLst>
              <a:ext uri="{FF2B5EF4-FFF2-40B4-BE49-F238E27FC236}">
                <a16:creationId xmlns:a16="http://schemas.microsoft.com/office/drawing/2014/main" id="{E28677D5-0D13-7D26-8FD6-FF8D959BE1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342305695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4014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97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7788B34-4190-4916-9048-47720EA5A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3565525" cy="5543549"/>
          </a:xfrm>
        </p:spPr>
        <p:txBody>
          <a:bodyPr vert="horz" wrap="square" lIns="0" tIns="0" rIns="0" bIns="0" rtlCol="0" anchor="ctr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400"/>
              <a:t>Recommendations for Future Research</a:t>
            </a:r>
          </a:p>
          <a:p>
            <a:pPr>
              <a:lnSpc>
                <a:spcPct val="100000"/>
              </a:lnSpc>
            </a:pPr>
            <a:endParaRPr lang="en-US" sz="340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29899A3-416E-4DB5-846D-023526052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9" y="0"/>
            <a:ext cx="7641102" cy="6858000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F0A8666-4477-461C-A79D-E91232EE9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8" name="Content Placeholder 8">
            <a:extLst>
              <a:ext uri="{FF2B5EF4-FFF2-40B4-BE49-F238E27FC236}">
                <a16:creationId xmlns:a16="http://schemas.microsoft.com/office/drawing/2014/main" id="{E28677D5-0D13-7D26-8FD6-FF8D959BE17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221002985"/>
              </p:ext>
            </p:extLst>
          </p:nvPr>
        </p:nvGraphicFramePr>
        <p:xfrm>
          <a:off x="5267325" y="549275"/>
          <a:ext cx="6373814" cy="5759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816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1057275"/>
            <a:ext cx="5437187" cy="897790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294203"/>
            <a:ext cx="5437187" cy="2265216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dirty="0"/>
              <a:t>Md. Abdullah Al Mamun</a:t>
            </a:r>
          </a:p>
          <a:p>
            <a:r>
              <a:rPr lang="en-US" dirty="0">
                <a:solidFill>
                  <a:srgbClr val="FFFFFF">
                    <a:alpha val="60000"/>
                  </a:srgbClr>
                </a:solidFill>
              </a:rPr>
              <a:t>1810576118</a:t>
            </a:r>
            <a:endParaRPr lang="en-US" dirty="0"/>
          </a:p>
          <a:p>
            <a:r>
              <a:rPr lang="en-US" dirty="0"/>
              <a:t>Session: 2017-18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  <a:p>
            <a:r>
              <a:rPr lang="en-US" dirty="0"/>
              <a:t>mamun.cseian@gmail.com</a:t>
            </a:r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dirty="0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3054096" cy="3776472"/>
          </a:xfrm>
        </p:spPr>
      </p:pic>
      <p:pic>
        <p:nvPicPr>
          <p:cNvPr id="20" name="Picture Placeholder 19" descr="Data Points Digital background">
            <a:extLst>
              <a:ext uri="{FF2B5EF4-FFF2-40B4-BE49-F238E27FC236}">
                <a16:creationId xmlns:a16="http://schemas.microsoft.com/office/drawing/2014/main" id="{528A7D8D-1AB5-46C4-93FA-D92C2FD5169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4096" y="0"/>
            <a:ext cx="3054096" cy="3776472"/>
          </a:xfrm>
        </p:spPr>
      </p:pic>
      <p:pic>
        <p:nvPicPr>
          <p:cNvPr id="23" name="Picture Placeholder 22" descr="A person drawing on a white board">
            <a:extLst>
              <a:ext uri="{FF2B5EF4-FFF2-40B4-BE49-F238E27FC236}">
                <a16:creationId xmlns:a16="http://schemas.microsoft.com/office/drawing/2014/main" id="{2B3C4F95-A0FA-45D9-BF43-1C398F65B89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3808" y="0"/>
            <a:ext cx="3054096" cy="3776472"/>
          </a:xfrm>
        </p:spPr>
      </p:pic>
      <p:pic>
        <p:nvPicPr>
          <p:cNvPr id="25" name="Picture Placeholder 24" descr="Digital Graph Screen">
            <a:extLst>
              <a:ext uri="{FF2B5EF4-FFF2-40B4-BE49-F238E27FC236}">
                <a16:creationId xmlns:a16="http://schemas.microsoft.com/office/drawing/2014/main" id="{B7353C46-ACC1-4078-85C2-26B57B0E58B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7904" y="0"/>
            <a:ext cx="3054096" cy="3776472"/>
          </a:xfr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563" y="4508500"/>
            <a:ext cx="6221412" cy="1563688"/>
          </a:xfrm>
          <a:noFill/>
        </p:spPr>
        <p:txBody>
          <a:bodyPr vert="horz" wrap="square" lIns="0" tIns="0" rIns="0" bIns="0" rtlCol="0" anchor="t"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• Emerging frontier in neuroscientific research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Development and refinement of methodologies for seizure detection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Deep learning and convolutional neural networks as promising techniques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• Imperative need for enhanced accuracy in seizure detection</a:t>
            </a:r>
            <a:endParaRPr lang="en-US" dirty="0"/>
          </a:p>
          <a:p>
            <a:endParaRPr lang="en-US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2859" y="6640214"/>
            <a:ext cx="6379210" cy="153888"/>
          </a:xfrm>
        </p:spPr>
        <p:txBody>
          <a:bodyPr/>
          <a:lstStyle/>
          <a:p>
            <a:r>
              <a:rPr lang="en-US" sz="900" dirty="0">
                <a:solidFill>
                  <a:srgbClr val="0066FF"/>
                </a:solidFill>
                <a:ea typeface="+mn-lt"/>
                <a:cs typeface="+mn-lt"/>
                <a:hlinkClick r:id="rId7"/>
              </a:rPr>
              <a:t>These</a:t>
            </a:r>
            <a:r>
              <a:rPr lang="en-US" sz="900" dirty="0">
                <a:solidFill>
                  <a:srgbClr val="0066FF"/>
                </a:solidFill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Photos</a:t>
            </a:r>
            <a:r>
              <a:rPr lang="en-US" sz="900" dirty="0">
                <a:solidFill>
                  <a:srgbClr val="FFFFFF"/>
                </a:solidFill>
                <a:ea typeface="+mn-lt"/>
                <a:cs typeface="+mn-lt"/>
              </a:rPr>
              <a:t> by Unknown author is licensed under </a:t>
            </a:r>
            <a:r>
              <a:rPr lang="en-US" sz="900" dirty="0">
                <a:solidFill>
                  <a:srgbClr val="0066FF"/>
                </a:solidFill>
                <a:ea typeface="+mn-lt"/>
                <a:cs typeface="+mn-lt"/>
                <a:hlinkClick r:id="rId8"/>
              </a:rPr>
              <a:t>CC BY</a:t>
            </a:r>
            <a:r>
              <a:rPr lang="en-US" sz="900" dirty="0">
                <a:solidFill>
                  <a:srgbClr val="FFFFFF"/>
                </a:solidFill>
                <a:ea typeface="+mn-lt"/>
                <a:cs typeface="+mn-lt"/>
              </a:rPr>
              <a:t>.</a:t>
            </a:r>
          </a:p>
          <a:p>
            <a:endParaRPr lang="en-US" sz="900" dirty="0">
              <a:solidFill>
                <a:srgbClr val="A6A6A6">
                  <a:alpha val="8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" name="Picture 2" descr="A diagram of a person&amp;#39;s face&#10;&#10;Description automatically generated">
            <a:extLst>
              <a:ext uri="{FF2B5EF4-FFF2-40B4-BE49-F238E27FC236}">
                <a16:creationId xmlns:a16="http://schemas.microsoft.com/office/drawing/2014/main" id="{16A1044E-6542-4571-4525-011CDDD2B7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855" y="-37004"/>
            <a:ext cx="7640240" cy="3812965"/>
          </a:xfrm>
          <a:prstGeom prst="rect">
            <a:avLst/>
          </a:prstGeom>
        </p:spPr>
      </p:pic>
      <p:pic>
        <p:nvPicPr>
          <p:cNvPr id="7" name="Picture 7" descr="A close-up of a network of neurons&#10;&#10;Description automatically generated">
            <a:extLst>
              <a:ext uri="{FF2B5EF4-FFF2-40B4-BE49-F238E27FC236}">
                <a16:creationId xmlns:a16="http://schemas.microsoft.com/office/drawing/2014/main" id="{E80E39AF-D915-8F4E-CC1D-4BA3F0916E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7736717" y="-39137"/>
            <a:ext cx="4458917" cy="380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 of the study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4BDCF583-1D5D-4235-97C2-39272B80A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/>
              <a:t>• Focus on seizure detection using EEG signals and deep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• Importance of accurate and prompt seizure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• Interest of medical professionals and researchers in epilepsy and neurology</a:t>
            </a:r>
          </a:p>
          <a:p>
            <a:pPr marL="0">
              <a:buFont typeface="Arial" panose="020B0604020202020204" pitchFamily="34" charset="0"/>
              <a:buChar char="•"/>
            </a:pPr>
            <a:endParaRPr lang="en-US" sz="1600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3" r="1793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1412" y="549275"/>
            <a:ext cx="5437185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800"/>
              <a:t>Research Questions</a:t>
            </a:r>
          </a:p>
        </p:txBody>
      </p:sp>
      <p:pic>
        <p:nvPicPr>
          <p:cNvPr id="18" name="Picture Placeholder 17" descr="A person drawing on a white board">
            <a:extLst>
              <a:ext uri="{FF2B5EF4-FFF2-40B4-BE49-F238E27FC236}">
                <a16:creationId xmlns:a16="http://schemas.microsoft.com/office/drawing/2014/main" id="{301557C2-9072-409B-88EC-E8577CEFCA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43757" y="796159"/>
            <a:ext cx="5092062" cy="5092062"/>
          </a:xfrm>
          <a:custGeom>
            <a:avLst/>
            <a:gdLst/>
            <a:ahLst/>
            <a:cxnLst/>
            <a:rect l="l" t="t" r="r" b="b"/>
            <a:pathLst>
              <a:path w="5092062" h="5759450">
                <a:moveTo>
                  <a:pt x="0" y="0"/>
                </a:moveTo>
                <a:lnTo>
                  <a:pt x="5092062" y="0"/>
                </a:lnTo>
                <a:lnTo>
                  <a:pt x="509206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139825C-53C7-44F4-A064-9795CECD081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01410" y="2677306"/>
            <a:ext cx="5437187" cy="341551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• How can EEG signals be effectively classified for seizure detection?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/>
              <a:t>• What is the impact of different model configurations on performance?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/>
              <a:t>• How does the proposed model compare with existing approaches?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563078-F963-D5F1-A19E-FA027849D4A9}"/>
              </a:ext>
            </a:extLst>
          </p:cNvPr>
          <p:cNvSpPr txBox="1"/>
          <p:nvPr/>
        </p:nvSpPr>
        <p:spPr>
          <a:xfrm>
            <a:off x="362607" y="6423572"/>
            <a:ext cx="4100786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u="sng" dirty="0">
                <a:solidFill>
                  <a:srgbClr val="0066FF"/>
                </a:solidFill>
                <a:hlinkClick r:id="rId3"/>
              </a:rPr>
              <a:t>This Photo</a:t>
            </a:r>
            <a:r>
              <a:rPr lang="en-US" sz="900" dirty="0"/>
              <a:t> by Unknown author is licensed under </a:t>
            </a:r>
            <a:r>
              <a:rPr lang="en-US" sz="900" u="sng" dirty="0">
                <a:solidFill>
                  <a:srgbClr val="0066FF"/>
                </a:solidFill>
                <a:hlinkClick r:id="rId4"/>
              </a:rPr>
              <a:t>CC BY</a:t>
            </a:r>
            <a:r>
              <a:rPr lang="en-US" sz="900" dirty="0"/>
              <a:t>.​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/>
              <a:t>Proposed Methodology</a:t>
            </a:r>
          </a:p>
        </p:txBody>
      </p:sp>
      <p:graphicFrame>
        <p:nvGraphicFramePr>
          <p:cNvPr id="35" name="Content Placeholder 9">
            <a:extLst>
              <a:ext uri="{FF2B5EF4-FFF2-40B4-BE49-F238E27FC236}">
                <a16:creationId xmlns:a16="http://schemas.microsoft.com/office/drawing/2014/main" id="{30B89E72-1F09-463C-7012-27410377928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57765183"/>
              </p:ext>
            </p:extLst>
          </p:nvPr>
        </p:nvGraphicFramePr>
        <p:xfrm>
          <a:off x="1104603" y="5183740"/>
          <a:ext cx="10109458" cy="1502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97" name="Picture 97" descr="A diagram of a diagram of a block&#10;&#10;Description automatically generated">
            <a:extLst>
              <a:ext uri="{FF2B5EF4-FFF2-40B4-BE49-F238E27FC236}">
                <a16:creationId xmlns:a16="http://schemas.microsoft.com/office/drawing/2014/main" id="{58E41F85-606E-71D2-D2E9-E96A42DEB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0179" y="1420690"/>
            <a:ext cx="9996309" cy="349921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49897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>
            <a:normAutofit/>
          </a:bodyPr>
          <a:lstStyle/>
          <a:p>
            <a:r>
              <a:rPr lang="en-US"/>
              <a:t>Proposed Methodology</a:t>
            </a:r>
          </a:p>
        </p:txBody>
      </p:sp>
      <p:graphicFrame>
        <p:nvGraphicFramePr>
          <p:cNvPr id="35" name="Content Placeholder 9">
            <a:extLst>
              <a:ext uri="{FF2B5EF4-FFF2-40B4-BE49-F238E27FC236}">
                <a16:creationId xmlns:a16="http://schemas.microsoft.com/office/drawing/2014/main" id="{30B89E72-1F09-463C-7012-27410377928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15469191"/>
              </p:ext>
            </p:extLst>
          </p:nvPr>
        </p:nvGraphicFramePr>
        <p:xfrm>
          <a:off x="1104603" y="1552481"/>
          <a:ext cx="4756644" cy="513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3302E-502D-4151-81C9-5FD6AF95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7" name="Picture 57" descr="A diagram of a program&#10;&#10;Description automatically generated">
            <a:extLst>
              <a:ext uri="{FF2B5EF4-FFF2-40B4-BE49-F238E27FC236}">
                <a16:creationId xmlns:a16="http://schemas.microsoft.com/office/drawing/2014/main" id="{E3E1CD1A-7ED0-F790-CA96-65546D182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8891" y="1630158"/>
            <a:ext cx="5414904" cy="483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26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US" dirty="0">
                <a:ea typeface="+mj-lt"/>
                <a:cs typeface="+mj-lt"/>
              </a:rPr>
              <a:t>Transformation of Input Signal </a:t>
            </a:r>
            <a:r>
              <a:rPr lang="en-US" sz="3200" dirty="0"/>
              <a:t> </a:t>
            </a:r>
            <a:br>
              <a:rPr lang="en-US" sz="3200" dirty="0"/>
            </a:br>
            <a:r>
              <a:rPr lang="en-US" sz="3200" dirty="0"/>
              <a:t>(input layer)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5" descr="A graph with blue lines">
            <a:extLst>
              <a:ext uri="{FF2B5EF4-FFF2-40B4-BE49-F238E27FC236}">
                <a16:creationId xmlns:a16="http://schemas.microsoft.com/office/drawing/2014/main" id="{E8DB08C8-737E-4C1F-2791-8B1BFF23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660546"/>
            <a:ext cx="5782441" cy="2640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D28AB14F-E40D-94A0-8D0D-7908DD9C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538" y="2663744"/>
            <a:ext cx="5782441" cy="2660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784A3-0002-2E2B-3EA6-A8A56D474E60}"/>
              </a:ext>
            </a:extLst>
          </p:cNvPr>
          <p:cNvSpPr txBox="1"/>
          <p:nvPr/>
        </p:nvSpPr>
        <p:spPr>
          <a:xfrm>
            <a:off x="2041407" y="2257777"/>
            <a:ext cx="2135481" cy="34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25519-ED99-D7E4-19F8-9EEF8D731526}"/>
              </a:ext>
            </a:extLst>
          </p:cNvPr>
          <p:cNvSpPr txBox="1"/>
          <p:nvPr/>
        </p:nvSpPr>
        <p:spPr>
          <a:xfrm>
            <a:off x="8391407" y="22954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Non-Seizure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2FD02-EF3D-56C9-769E-13FA89506EC2}"/>
              </a:ext>
            </a:extLst>
          </p:cNvPr>
          <p:cNvSpPr txBox="1"/>
          <p:nvPr/>
        </p:nvSpPr>
        <p:spPr>
          <a:xfrm>
            <a:off x="2408295" y="23424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Seizure data</a:t>
            </a:r>
          </a:p>
        </p:txBody>
      </p:sp>
    </p:spTree>
    <p:extLst>
      <p:ext uri="{BB962C8B-B14F-4D97-AF65-F5344CB8AC3E}">
        <p14:creationId xmlns:p14="http://schemas.microsoft.com/office/powerpoint/2010/main" val="389134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10F3D66-0109-4903-90B9-66D0E288F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57DAB968-9B52-4EFF-AD39-7657DFEA6E4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62BE440-9634-4380-B142-5DB692420C52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B18D636-CC10-4B1E-AA38-419DCCF2D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/>
          <a:p>
            <a:pPr algn="ctr"/>
            <a:r>
              <a:rPr lang="en-US">
                <a:ea typeface="+mj-lt"/>
                <a:cs typeface="+mj-lt"/>
              </a:rPr>
              <a:t>Transformation of Input Signal </a:t>
            </a:r>
            <a:r>
              <a:rPr lang="en-US" sz="3200" dirty="0"/>
              <a:t> </a:t>
            </a:r>
            <a:br>
              <a:rPr lang="en-US" sz="3200" dirty="0"/>
            </a:br>
            <a:r>
              <a:rPr lang="en-US" sz="3200"/>
              <a:t>(</a:t>
            </a:r>
            <a:r>
              <a:rPr lang="en-US" sz="3200" dirty="0"/>
              <a:t>Residual Block 1)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6F3814E-455F-456B-B1AF-7B993965A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8DB08C8-737E-4C1F-2791-8B1BFF23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16" b="1616"/>
          <a:stretch>
            <a:fillRect/>
          </a:stretch>
        </p:blipFill>
        <p:spPr>
          <a:xfrm>
            <a:off x="152400" y="2660546"/>
            <a:ext cx="5782441" cy="26404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Picture 16" descr="A graph of colorful lines&#10;&#10;Description automatically generated">
            <a:extLst>
              <a:ext uri="{FF2B5EF4-FFF2-40B4-BE49-F238E27FC236}">
                <a16:creationId xmlns:a16="http://schemas.microsoft.com/office/drawing/2014/main" id="{D28AB14F-E40D-94A0-8D0D-7908DD9C41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07" b="1007"/>
          <a:stretch>
            <a:fillRect/>
          </a:stretch>
        </p:blipFill>
        <p:spPr>
          <a:xfrm>
            <a:off x="6134538" y="2663744"/>
            <a:ext cx="5782441" cy="2660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F5784A3-0002-2E2B-3EA6-A8A56D474E60}"/>
              </a:ext>
            </a:extLst>
          </p:cNvPr>
          <p:cNvSpPr txBox="1"/>
          <p:nvPr/>
        </p:nvSpPr>
        <p:spPr>
          <a:xfrm>
            <a:off x="2041407" y="2257777"/>
            <a:ext cx="2135481" cy="3480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E25519-ED99-D7E4-19F8-9EEF8D731526}"/>
              </a:ext>
            </a:extLst>
          </p:cNvPr>
          <p:cNvSpPr txBox="1"/>
          <p:nvPr/>
        </p:nvSpPr>
        <p:spPr>
          <a:xfrm>
            <a:off x="8391407" y="229540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Non-Seizure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D2FD02-EF3D-56C9-769E-13FA89506EC2}"/>
              </a:ext>
            </a:extLst>
          </p:cNvPr>
          <p:cNvSpPr txBox="1"/>
          <p:nvPr/>
        </p:nvSpPr>
        <p:spPr>
          <a:xfrm>
            <a:off x="2408295" y="23424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Seizure data</a:t>
            </a:r>
          </a:p>
        </p:txBody>
      </p:sp>
    </p:spTree>
    <p:extLst>
      <p:ext uri="{BB962C8B-B14F-4D97-AF65-F5344CB8AC3E}">
        <p14:creationId xmlns:p14="http://schemas.microsoft.com/office/powerpoint/2010/main" val="1213409701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F76BC85-9361-4044-951E-1D698143E54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F128D9D-8887-4AE7-BD39-EBCD268E91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A163FB7-958F-4794-B3EE-EC8933868F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TM33713516</Template>
  <TotalTime>0</TotalTime>
  <Words>613</Words>
  <Application>Microsoft Office PowerPoint</Application>
  <PresentationFormat>Widescreen</PresentationFormat>
  <Paragraphs>119</Paragraphs>
  <Slides>22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3DFloatVTI</vt:lpstr>
      <vt:lpstr>A deep learning approach to detect seizures using EEG signals</vt:lpstr>
      <vt:lpstr>Agenda</vt:lpstr>
      <vt:lpstr>Introduction</vt:lpstr>
      <vt:lpstr>Background of the study</vt:lpstr>
      <vt:lpstr>Research Questions</vt:lpstr>
      <vt:lpstr>Proposed Methodology</vt:lpstr>
      <vt:lpstr>Proposed Methodology</vt:lpstr>
      <vt:lpstr>Transformation of Input Signal   (input layer)</vt:lpstr>
      <vt:lpstr>Transformation of Input Signal   (Residual Block 1)</vt:lpstr>
      <vt:lpstr>Transformation of Input Signal   (Residual Block 2) </vt:lpstr>
      <vt:lpstr>Transformation of Input Signal   (Residual Block 3) </vt:lpstr>
      <vt:lpstr>Transformation of Input Signal   (Residual Block 4) </vt:lpstr>
      <vt:lpstr>Transformation of Input Signal   (Residual Block 5) </vt:lpstr>
      <vt:lpstr>Transformation of Input Signal   (Dense 1) </vt:lpstr>
      <vt:lpstr>Transformation of Input Signal   (Dense 2) </vt:lpstr>
      <vt:lpstr>PowerPoint Presentation</vt:lpstr>
      <vt:lpstr>PowerPoint Presentation</vt:lpstr>
      <vt:lpstr>Results &amp; Discussions</vt:lpstr>
      <vt:lpstr>Results &amp; Discussions</vt:lpstr>
      <vt:lpstr>Conclusion</vt:lpstr>
      <vt:lpstr>Recommendations for Future Research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/>
  <cp:lastModifiedBy/>
  <cp:revision>523</cp:revision>
  <dcterms:created xsi:type="dcterms:W3CDTF">2023-07-21T17:16:51Z</dcterms:created>
  <dcterms:modified xsi:type="dcterms:W3CDTF">2023-07-24T01:23:40Z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